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 id="2147483666" r:id="rId6"/>
    <p:sldMasterId id="2147483667" r:id="rId7"/>
    <p:sldMasterId id="2147483668" r:id="rId8"/>
    <p:sldMasterId id="2147483669" r:id="rId9"/>
  </p:sldMasterIdLst>
  <p:notesMasterIdLst>
    <p:notesMasterId r:id="rId10"/>
  </p:notesMasterIdLst>
  <p:sldIdLst>
    <p:sldId id="256" r:id="rId11"/>
    <p:sldId id="257" r:id="rId12"/>
    <p:sldId id="258" r:id="rId13"/>
    <p:sldId id="259" r:id="rId14"/>
    <p:sldId id="260" r:id="rId15"/>
    <p:sldId id="261" r:id="rId16"/>
    <p:sldId id="262" r:id="rId17"/>
    <p:sldId id="263" r:id="rId18"/>
  </p:sldIdLst>
  <p:sldSz cy="5143500" cx="9144000"/>
  <p:notesSz cx="6858000" cy="9144000"/>
  <p:embeddedFontLst>
    <p:embeddedFont>
      <p:font typeface="Manrope"/>
      <p:regular r:id="rId19"/>
      <p:bold r:id="rId20"/>
    </p:embeddedFont>
    <p:embeddedFont>
      <p:font typeface="Noto Sans Symbols"/>
      <p:regular r:id="rId21"/>
      <p:bold r:id="rId22"/>
    </p:embeddedFont>
    <p:embeddedFont>
      <p:font typeface="Space Grotesk SemiBo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nrope-bold.fntdata"/><Relationship Id="rId11" Type="http://schemas.openxmlformats.org/officeDocument/2006/relationships/slide" Target="slides/slide1.xml"/><Relationship Id="rId22" Type="http://schemas.openxmlformats.org/officeDocument/2006/relationships/font" Target="fonts/NotoSansSymbols-bold.fntdata"/><Relationship Id="rId10" Type="http://schemas.openxmlformats.org/officeDocument/2006/relationships/notesMaster" Target="notesMasters/notesMaster1.xml"/><Relationship Id="rId21" Type="http://schemas.openxmlformats.org/officeDocument/2006/relationships/font" Target="fonts/NotoSansSymbols-regular.fntdata"/><Relationship Id="rId13" Type="http://schemas.openxmlformats.org/officeDocument/2006/relationships/slide" Target="slides/slide3.xml"/><Relationship Id="rId24" Type="http://schemas.openxmlformats.org/officeDocument/2006/relationships/font" Target="fonts/SpaceGroteskSemiBold-bold.fntdata"/><Relationship Id="rId12" Type="http://schemas.openxmlformats.org/officeDocument/2006/relationships/slide" Target="slides/slide2.xml"/><Relationship Id="rId23" Type="http://schemas.openxmlformats.org/officeDocument/2006/relationships/font" Target="fonts/SpaceGroteskSemiBold-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5" Type="http://schemas.openxmlformats.org/officeDocument/2006/relationships/slideMaster" Target="slideMasters/slideMaster2.xml"/><Relationship Id="rId19" Type="http://schemas.openxmlformats.org/officeDocument/2006/relationships/font" Target="fonts/Manrope-regular.fntdata"/><Relationship Id="rId6" Type="http://schemas.openxmlformats.org/officeDocument/2006/relationships/slideMaster" Target="slideMasters/slideMaster3.xml"/><Relationship Id="rId18" Type="http://schemas.openxmlformats.org/officeDocument/2006/relationships/slide" Target="slides/slide8.xml"/><Relationship Id="rId7" Type="http://schemas.openxmlformats.org/officeDocument/2006/relationships/slideMaster" Target="slideMasters/slideMaster4.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830ea0b4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4830ea0b41_2_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830ea0b41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4830ea0b41_2_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830ea0b41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4830ea0b41_2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830ea0b41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4830ea0b41_2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830ea0b41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4830ea0b41_2_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4830ea0b41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4830ea0b41_2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830ea0b41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4830ea0b41_2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4830ea0b4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4830ea0b41_2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66" name="Shape 66"/>
        <p:cNvGrpSpPr/>
        <p:nvPr/>
      </p:nvGrpSpPr>
      <p:grpSpPr>
        <a:xfrm>
          <a:off x="0" y="0"/>
          <a:ext cx="0" cy="0"/>
          <a:chOff x="0" y="0"/>
          <a:chExt cx="0" cy="0"/>
        </a:xfrm>
      </p:grpSpPr>
      <p:sp>
        <p:nvSpPr>
          <p:cNvPr id="67" name="Google Shape;67;p14"/>
          <p:cNvSpPr txBox="1"/>
          <p:nvPr>
            <p:ph type="title"/>
          </p:nvPr>
        </p:nvSpPr>
        <p:spPr>
          <a:xfrm>
            <a:off x="2347920" y="673200"/>
            <a:ext cx="4447800" cy="866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type="blank">
  <p:cSld name="BLANK">
    <p:spTree>
      <p:nvGrpSpPr>
        <p:cNvPr id="84" name="Shape 8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_1_1"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8.png"/><Relationship Id="rId11" Type="http://schemas.openxmlformats.org/officeDocument/2006/relationships/slideLayout" Target="../slideLayouts/slideLayout12.xml"/><Relationship Id="rId10" Type="http://schemas.openxmlformats.org/officeDocument/2006/relationships/image" Target="../media/image4.png"/><Relationship Id="rId12" Type="http://schemas.openxmlformats.org/officeDocument/2006/relationships/theme" Target="../theme/theme4.xml"/><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8.png"/><Relationship Id="rId3" Type="http://schemas.openxmlformats.org/officeDocument/2006/relationships/image" Target="../media/image19.png"/><Relationship Id="rId4" Type="http://schemas.openxmlformats.org/officeDocument/2006/relationships/image" Target="../media/image7.png"/><Relationship Id="rId11" Type="http://schemas.openxmlformats.org/officeDocument/2006/relationships/slideLayout" Target="../slideLayouts/slideLayout13.xml"/><Relationship Id="rId10" Type="http://schemas.openxmlformats.org/officeDocument/2006/relationships/image" Target="../media/image9.png"/><Relationship Id="rId12" Type="http://schemas.openxmlformats.org/officeDocument/2006/relationships/theme" Target="../theme/theme7.xml"/><Relationship Id="rId9"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24.png"/><Relationship Id="rId4" Type="http://schemas.openxmlformats.org/officeDocument/2006/relationships/image" Target="../media/image38.png"/><Relationship Id="rId11" Type="http://schemas.openxmlformats.org/officeDocument/2006/relationships/theme" Target="../theme/theme6.xml"/><Relationship Id="rId10" Type="http://schemas.openxmlformats.org/officeDocument/2006/relationships/slideLayout" Target="../slideLayouts/slideLayout14.xml"/><Relationship Id="rId9"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5.png"/><Relationship Id="rId3" Type="http://schemas.openxmlformats.org/officeDocument/2006/relationships/image" Target="../media/image35.png"/><Relationship Id="rId4" Type="http://schemas.openxmlformats.org/officeDocument/2006/relationships/image" Target="../media/image7.png"/><Relationship Id="rId10" Type="http://schemas.openxmlformats.org/officeDocument/2006/relationships/theme" Target="../theme/theme3.xml"/><Relationship Id="rId9" Type="http://schemas.openxmlformats.org/officeDocument/2006/relationships/slideLayout" Target="../slideLayouts/slideLayout15.xml"/><Relationship Id="rId5" Type="http://schemas.openxmlformats.org/officeDocument/2006/relationships/image" Target="../media/image39.png"/><Relationship Id="rId6" Type="http://schemas.openxmlformats.org/officeDocument/2006/relationships/image" Target="../media/image21.png"/><Relationship Id="rId7" Type="http://schemas.openxmlformats.org/officeDocument/2006/relationships/image" Target="../media/image4.png"/><Relationship Id="rId8" Type="http://schemas.openxmlformats.org/officeDocument/2006/relationships/image" Target="../media/image26.png"/></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8.png"/><Relationship Id="rId6" Type="http://schemas.openxmlformats.org/officeDocument/2006/relationships/slideLayout" Target="../slideLayouts/slideLayout1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rot="-4339200">
            <a:off x="-269640" y="-104400"/>
            <a:ext cx="2271240" cy="1926360"/>
          </a:xfrm>
          <a:prstGeom prst="rect">
            <a:avLst/>
          </a:prstGeom>
          <a:noFill/>
          <a:ln>
            <a:noFill/>
          </a:ln>
        </p:spPr>
      </p:pic>
      <p:grpSp>
        <p:nvGrpSpPr>
          <p:cNvPr id="52" name="Google Shape;52;p13"/>
          <p:cNvGrpSpPr/>
          <p:nvPr/>
        </p:nvGrpSpPr>
        <p:grpSpPr>
          <a:xfrm>
            <a:off x="-782515" y="-294595"/>
            <a:ext cx="11002291" cy="6291856"/>
            <a:chOff x="-782515" y="-294595"/>
            <a:chExt cx="11002291" cy="6291856"/>
          </a:xfrm>
        </p:grpSpPr>
        <p:pic>
          <p:nvPicPr>
            <p:cNvPr id="53" name="Google Shape;53;p13"/>
            <p:cNvPicPr preferRelativeResize="0"/>
            <p:nvPr/>
          </p:nvPicPr>
          <p:blipFill rotWithShape="1">
            <a:blip r:embed="rId2">
              <a:alphaModFix/>
            </a:blip>
            <a:srcRect b="0" l="0" r="0" t="0"/>
            <a:stretch/>
          </p:blipFill>
          <p:spPr>
            <a:xfrm>
              <a:off x="1656720" y="-197640"/>
              <a:ext cx="1025280" cy="1078920"/>
            </a:xfrm>
            <a:prstGeom prst="rect">
              <a:avLst/>
            </a:prstGeom>
            <a:noFill/>
            <a:ln>
              <a:noFill/>
            </a:ln>
          </p:spPr>
        </p:pic>
        <p:grpSp>
          <p:nvGrpSpPr>
            <p:cNvPr id="54" name="Google Shape;54;p13"/>
            <p:cNvGrpSpPr/>
            <p:nvPr/>
          </p:nvGrpSpPr>
          <p:grpSpPr>
            <a:xfrm>
              <a:off x="-782515" y="-294595"/>
              <a:ext cx="11002291" cy="6291856"/>
              <a:chOff x="-782515" y="-294595"/>
              <a:chExt cx="11002291" cy="6291856"/>
            </a:xfrm>
          </p:grpSpPr>
          <p:pic>
            <p:nvPicPr>
              <p:cNvPr id="55" name="Google Shape;55;p13"/>
              <p:cNvPicPr preferRelativeResize="0"/>
              <p:nvPr/>
            </p:nvPicPr>
            <p:blipFill rotWithShape="1">
              <a:blip r:embed="rId3">
                <a:alphaModFix/>
              </a:blip>
              <a:srcRect b="0" l="0" r="0" t="0"/>
              <a:stretch/>
            </p:blipFill>
            <p:spPr>
              <a:xfrm>
                <a:off x="6855120" y="3321000"/>
                <a:ext cx="2288520" cy="1822320"/>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rot="-8286000">
                <a:off x="7942680" y="1782720"/>
                <a:ext cx="1980720" cy="1645920"/>
              </a:xfrm>
              <a:prstGeom prst="rect">
                <a:avLst/>
              </a:prstGeom>
              <a:noFill/>
              <a:ln>
                <a:noFill/>
              </a:ln>
            </p:spPr>
          </p:pic>
          <p:pic>
            <p:nvPicPr>
              <p:cNvPr id="57" name="Google Shape;57;p13"/>
              <p:cNvPicPr preferRelativeResize="0"/>
              <p:nvPr/>
            </p:nvPicPr>
            <p:blipFill rotWithShape="1">
              <a:blip r:embed="rId5">
                <a:alphaModFix/>
              </a:blip>
              <a:srcRect b="0" l="0" r="0" t="0"/>
              <a:stretch/>
            </p:blipFill>
            <p:spPr>
              <a:xfrm rot="1918200">
                <a:off x="-542520" y="-32040"/>
                <a:ext cx="1363320" cy="1297080"/>
              </a:xfrm>
              <a:prstGeom prst="rect">
                <a:avLst/>
              </a:prstGeom>
              <a:noFill/>
              <a:ln>
                <a:noFill/>
              </a:ln>
            </p:spPr>
          </p:pic>
          <p:pic>
            <p:nvPicPr>
              <p:cNvPr id="58" name="Google Shape;58;p13"/>
              <p:cNvPicPr preferRelativeResize="0"/>
              <p:nvPr/>
            </p:nvPicPr>
            <p:blipFill rotWithShape="1">
              <a:blip r:embed="rId6">
                <a:alphaModFix/>
              </a:blip>
              <a:srcRect b="0" l="0" r="0" t="0"/>
              <a:stretch/>
            </p:blipFill>
            <p:spPr>
              <a:xfrm rot="8107800">
                <a:off x="-319320" y="3945960"/>
                <a:ext cx="1593360" cy="1743120"/>
              </a:xfrm>
              <a:prstGeom prst="rect">
                <a:avLst/>
              </a:prstGeom>
              <a:noFill/>
              <a:ln>
                <a:noFill/>
              </a:ln>
            </p:spPr>
          </p:pic>
        </p:grpSp>
      </p:grpSp>
      <p:grpSp>
        <p:nvGrpSpPr>
          <p:cNvPr id="59" name="Google Shape;59;p13"/>
          <p:cNvGrpSpPr/>
          <p:nvPr/>
        </p:nvGrpSpPr>
        <p:grpSpPr>
          <a:xfrm>
            <a:off x="-37441" y="1527840"/>
            <a:ext cx="9488881" cy="3882240"/>
            <a:chOff x="-37441" y="1527840"/>
            <a:chExt cx="9488881" cy="3882240"/>
          </a:xfrm>
        </p:grpSpPr>
        <p:pic>
          <p:nvPicPr>
            <p:cNvPr id="60" name="Google Shape;60;p13"/>
            <p:cNvPicPr preferRelativeResize="0"/>
            <p:nvPr/>
          </p:nvPicPr>
          <p:blipFill rotWithShape="1">
            <a:blip r:embed="rId7">
              <a:alphaModFix/>
            </a:blip>
            <a:srcRect b="0" l="0" r="0" t="0"/>
            <a:stretch/>
          </p:blipFill>
          <p:spPr>
            <a:xfrm>
              <a:off x="6260760" y="4442040"/>
              <a:ext cx="934920" cy="968040"/>
            </a:xfrm>
            <a:prstGeom prst="rect">
              <a:avLst/>
            </a:prstGeom>
            <a:noFill/>
            <a:ln>
              <a:noFill/>
            </a:ln>
          </p:spPr>
        </p:pic>
        <p:pic>
          <p:nvPicPr>
            <p:cNvPr id="61" name="Google Shape;61;p13"/>
            <p:cNvPicPr preferRelativeResize="0"/>
            <p:nvPr/>
          </p:nvPicPr>
          <p:blipFill rotWithShape="1">
            <a:blip r:embed="rId8">
              <a:alphaModFix/>
            </a:blip>
            <a:srcRect b="0" l="0" r="0" t="0"/>
            <a:stretch/>
          </p:blipFill>
          <p:spPr>
            <a:xfrm>
              <a:off x="8803080" y="1527840"/>
              <a:ext cx="648360" cy="648360"/>
            </a:xfrm>
            <a:prstGeom prst="rect">
              <a:avLst/>
            </a:prstGeom>
            <a:noFill/>
            <a:ln>
              <a:noFill/>
            </a:ln>
          </p:spPr>
        </p:pic>
        <p:pic>
          <p:nvPicPr>
            <p:cNvPr id="62" name="Google Shape;62;p13"/>
            <p:cNvPicPr preferRelativeResize="0"/>
            <p:nvPr/>
          </p:nvPicPr>
          <p:blipFill rotWithShape="1">
            <a:blip r:embed="rId9">
              <a:alphaModFix/>
            </a:blip>
            <a:srcRect b="0" l="0" r="0" t="0"/>
            <a:stretch/>
          </p:blipFill>
          <p:spPr>
            <a:xfrm rot="-8798400">
              <a:off x="88920" y="3917520"/>
              <a:ext cx="305640" cy="551160"/>
            </a:xfrm>
            <a:prstGeom prst="rect">
              <a:avLst/>
            </a:prstGeom>
            <a:noFill/>
            <a:ln>
              <a:noFill/>
            </a:ln>
          </p:spPr>
        </p:pic>
      </p:grpSp>
      <p:pic>
        <p:nvPicPr>
          <p:cNvPr id="63" name="Google Shape;63;p13"/>
          <p:cNvPicPr preferRelativeResize="0"/>
          <p:nvPr/>
        </p:nvPicPr>
        <p:blipFill rotWithShape="1">
          <a:blip r:embed="rId10">
            <a:alphaModFix/>
          </a:blip>
          <a:srcRect b="0" l="0" r="0" t="0"/>
          <a:stretch/>
        </p:blipFill>
        <p:spPr>
          <a:xfrm rot="-2181600">
            <a:off x="8279280" y="4549320"/>
            <a:ext cx="284400" cy="512640"/>
          </a:xfrm>
          <a:prstGeom prst="rect">
            <a:avLst/>
          </a:prstGeom>
          <a:noFill/>
          <a:ln>
            <a:noFill/>
          </a:ln>
        </p:spPr>
      </p:pic>
      <p:sp>
        <p:nvSpPr>
          <p:cNvPr id="64" name="Google Shape;64;p13"/>
          <p:cNvSpPr txBox="1"/>
          <p:nvPr>
            <p:ph type="title"/>
          </p:nvPr>
        </p:nvSpPr>
        <p:spPr>
          <a:xfrm>
            <a:off x="1828080" y="1700640"/>
            <a:ext cx="5487480" cy="138312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1">
            <a:alphaModFix/>
          </a:blip>
          <a:srcRect b="0" l="0" r="0" t="0"/>
          <a:stretch/>
        </p:blipFill>
        <p:spPr>
          <a:xfrm flipH="1" rot="3388200">
            <a:off x="-134280" y="1944360"/>
            <a:ext cx="1024920" cy="1955160"/>
          </a:xfrm>
          <a:prstGeom prst="rect">
            <a:avLst/>
          </a:prstGeom>
          <a:noFill/>
          <a:ln>
            <a:noFill/>
          </a:ln>
        </p:spPr>
      </p:pic>
      <p:grpSp>
        <p:nvGrpSpPr>
          <p:cNvPr id="71" name="Google Shape;71;p15"/>
          <p:cNvGrpSpPr/>
          <p:nvPr/>
        </p:nvGrpSpPr>
        <p:grpSpPr>
          <a:xfrm>
            <a:off x="-780914" y="-1135535"/>
            <a:ext cx="10976197" cy="6278675"/>
            <a:chOff x="-780914" y="-1135535"/>
            <a:chExt cx="10976197" cy="6278675"/>
          </a:xfrm>
        </p:grpSpPr>
        <p:pic>
          <p:nvPicPr>
            <p:cNvPr id="72" name="Google Shape;72;p15"/>
            <p:cNvPicPr preferRelativeResize="0"/>
            <p:nvPr/>
          </p:nvPicPr>
          <p:blipFill rotWithShape="1">
            <a:blip r:embed="rId2">
              <a:alphaModFix/>
            </a:blip>
            <a:srcRect b="0" l="0" r="0" t="0"/>
            <a:stretch/>
          </p:blipFill>
          <p:spPr>
            <a:xfrm flipH="1" rot="-10019400">
              <a:off x="7734600" y="-914760"/>
              <a:ext cx="2199960" cy="2092320"/>
            </a:xfrm>
            <a:prstGeom prst="rect">
              <a:avLst/>
            </a:prstGeom>
            <a:noFill/>
            <a:ln>
              <a:noFill/>
            </a:ln>
          </p:spPr>
        </p:pic>
        <p:pic>
          <p:nvPicPr>
            <p:cNvPr id="73" name="Google Shape;73;p15"/>
            <p:cNvPicPr preferRelativeResize="0"/>
            <p:nvPr/>
          </p:nvPicPr>
          <p:blipFill rotWithShape="1">
            <a:blip r:embed="rId3">
              <a:alphaModFix/>
            </a:blip>
            <a:srcRect b="0" l="0" r="0" t="0"/>
            <a:stretch/>
          </p:blipFill>
          <p:spPr>
            <a:xfrm flipH="1" rot="-5400000">
              <a:off x="7466400" y="3466080"/>
              <a:ext cx="1754280" cy="1599840"/>
            </a:xfrm>
            <a:prstGeom prst="rect">
              <a:avLst/>
            </a:prstGeom>
            <a:noFill/>
            <a:ln>
              <a:noFill/>
            </a:ln>
          </p:spPr>
        </p:pic>
        <p:pic>
          <p:nvPicPr>
            <p:cNvPr id="74" name="Google Shape;74;p15"/>
            <p:cNvPicPr preferRelativeResize="0"/>
            <p:nvPr/>
          </p:nvPicPr>
          <p:blipFill rotWithShape="1">
            <a:blip r:embed="rId4">
              <a:alphaModFix/>
            </a:blip>
            <a:srcRect b="0" l="0" r="0" t="0"/>
            <a:stretch/>
          </p:blipFill>
          <p:spPr>
            <a:xfrm flipH="1" rot="10162200">
              <a:off x="8358480" y="1770120"/>
              <a:ext cx="1681560" cy="1839600"/>
            </a:xfrm>
            <a:prstGeom prst="rect">
              <a:avLst/>
            </a:prstGeom>
            <a:noFill/>
            <a:ln>
              <a:noFill/>
            </a:ln>
          </p:spPr>
        </p:pic>
        <p:pic>
          <p:nvPicPr>
            <p:cNvPr id="75" name="Google Shape;75;p15"/>
            <p:cNvPicPr preferRelativeResize="0"/>
            <p:nvPr/>
          </p:nvPicPr>
          <p:blipFill rotWithShape="1">
            <a:blip r:embed="rId5">
              <a:alphaModFix/>
            </a:blip>
            <a:srcRect b="0" l="0" r="0" t="0"/>
            <a:stretch/>
          </p:blipFill>
          <p:spPr>
            <a:xfrm flipH="1">
              <a:off x="-488520" y="-420480"/>
              <a:ext cx="1854720" cy="1541160"/>
            </a:xfrm>
            <a:prstGeom prst="rect">
              <a:avLst/>
            </a:prstGeom>
            <a:noFill/>
            <a:ln>
              <a:noFill/>
            </a:ln>
          </p:spPr>
        </p:pic>
        <p:pic>
          <p:nvPicPr>
            <p:cNvPr id="76" name="Google Shape;76;p15"/>
            <p:cNvPicPr preferRelativeResize="0"/>
            <p:nvPr/>
          </p:nvPicPr>
          <p:blipFill rotWithShape="1">
            <a:blip r:embed="rId6">
              <a:alphaModFix/>
            </a:blip>
            <a:srcRect b="0" l="0" r="0" t="0"/>
            <a:stretch/>
          </p:blipFill>
          <p:spPr>
            <a:xfrm flipH="1" rot="-6458400">
              <a:off x="1095840" y="-253800"/>
              <a:ext cx="772560" cy="769320"/>
            </a:xfrm>
            <a:prstGeom prst="rect">
              <a:avLst/>
            </a:prstGeom>
            <a:noFill/>
            <a:ln>
              <a:noFill/>
            </a:ln>
          </p:spPr>
        </p:pic>
        <p:pic>
          <p:nvPicPr>
            <p:cNvPr id="77" name="Google Shape;77;p15"/>
            <p:cNvPicPr preferRelativeResize="0"/>
            <p:nvPr/>
          </p:nvPicPr>
          <p:blipFill rotWithShape="1">
            <a:blip r:embed="rId7">
              <a:alphaModFix/>
            </a:blip>
            <a:srcRect b="0" l="0" r="0" t="0"/>
            <a:stretch/>
          </p:blipFill>
          <p:spPr>
            <a:xfrm flipH="1" rot="-9000000">
              <a:off x="-526320" y="669960"/>
              <a:ext cx="1808640" cy="1503000"/>
            </a:xfrm>
            <a:prstGeom prst="rect">
              <a:avLst/>
            </a:prstGeom>
            <a:noFill/>
            <a:ln>
              <a:noFill/>
            </a:ln>
          </p:spPr>
        </p:pic>
      </p:grpSp>
      <p:grpSp>
        <p:nvGrpSpPr>
          <p:cNvPr id="78" name="Google Shape;78;p15"/>
          <p:cNvGrpSpPr/>
          <p:nvPr/>
        </p:nvGrpSpPr>
        <p:grpSpPr>
          <a:xfrm>
            <a:off x="159480" y="812561"/>
            <a:ext cx="8900915" cy="3971839"/>
            <a:chOff x="159480" y="812561"/>
            <a:chExt cx="8900915" cy="3971839"/>
          </a:xfrm>
        </p:grpSpPr>
        <p:pic>
          <p:nvPicPr>
            <p:cNvPr id="79" name="Google Shape;79;p15"/>
            <p:cNvPicPr preferRelativeResize="0"/>
            <p:nvPr/>
          </p:nvPicPr>
          <p:blipFill rotWithShape="1">
            <a:blip r:embed="rId8">
              <a:alphaModFix/>
            </a:blip>
            <a:srcRect b="0" l="0" r="0" t="0"/>
            <a:stretch/>
          </p:blipFill>
          <p:spPr>
            <a:xfrm flipH="1">
              <a:off x="7361640" y="3444840"/>
              <a:ext cx="1293840" cy="1339560"/>
            </a:xfrm>
            <a:prstGeom prst="rect">
              <a:avLst/>
            </a:prstGeom>
            <a:noFill/>
            <a:ln>
              <a:noFill/>
            </a:ln>
          </p:spPr>
        </p:pic>
        <p:pic>
          <p:nvPicPr>
            <p:cNvPr id="80" name="Google Shape;80;p15"/>
            <p:cNvPicPr preferRelativeResize="0"/>
            <p:nvPr/>
          </p:nvPicPr>
          <p:blipFill rotWithShape="1">
            <a:blip r:embed="rId9">
              <a:alphaModFix/>
            </a:blip>
            <a:srcRect b="0" l="0" r="0" t="0"/>
            <a:stretch/>
          </p:blipFill>
          <p:spPr>
            <a:xfrm flipH="1">
              <a:off x="159480" y="3444840"/>
              <a:ext cx="240480" cy="256320"/>
            </a:xfrm>
            <a:prstGeom prst="rect">
              <a:avLst/>
            </a:prstGeom>
            <a:noFill/>
            <a:ln>
              <a:noFill/>
            </a:ln>
          </p:spPr>
        </p:pic>
        <p:pic>
          <p:nvPicPr>
            <p:cNvPr id="81" name="Google Shape;81;p15"/>
            <p:cNvPicPr preferRelativeResize="0"/>
            <p:nvPr/>
          </p:nvPicPr>
          <p:blipFill rotWithShape="1">
            <a:blip r:embed="rId10">
              <a:alphaModFix/>
            </a:blip>
            <a:srcRect b="0" l="0" r="0" t="0"/>
            <a:stretch/>
          </p:blipFill>
          <p:spPr>
            <a:xfrm rot="388800">
              <a:off x="8772480" y="825840"/>
              <a:ext cx="262080" cy="472680"/>
            </a:xfrm>
            <a:prstGeom prst="rect">
              <a:avLst/>
            </a:prstGeom>
            <a:noFill/>
            <a:ln>
              <a:noFill/>
            </a:ln>
          </p:spPr>
        </p:pic>
      </p:grpSp>
      <p:sp>
        <p:nvSpPr>
          <p:cNvPr id="82" name="Google Shape;82;p15"/>
          <p:cNvSpPr txBox="1"/>
          <p:nvPr>
            <p:ph type="title"/>
          </p:nvPr>
        </p:nvSpPr>
        <p:spPr>
          <a:xfrm>
            <a:off x="1748880" y="1617480"/>
            <a:ext cx="5645520" cy="116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grpSp>
        <p:nvGrpSpPr>
          <p:cNvPr id="86" name="Google Shape;86;p17"/>
          <p:cNvGrpSpPr/>
          <p:nvPr/>
        </p:nvGrpSpPr>
        <p:grpSpPr>
          <a:xfrm>
            <a:off x="-1577321" y="-945708"/>
            <a:ext cx="11855060" cy="7231928"/>
            <a:chOff x="-1577321" y="-945708"/>
            <a:chExt cx="11855060" cy="7231928"/>
          </a:xfrm>
        </p:grpSpPr>
        <p:pic>
          <p:nvPicPr>
            <p:cNvPr id="87" name="Google Shape;87;p17"/>
            <p:cNvPicPr preferRelativeResize="0"/>
            <p:nvPr/>
          </p:nvPicPr>
          <p:blipFill rotWithShape="1">
            <a:blip r:embed="rId1">
              <a:alphaModFix/>
            </a:blip>
            <a:srcRect b="0" l="0" r="0" t="0"/>
            <a:stretch/>
          </p:blipFill>
          <p:spPr>
            <a:xfrm>
              <a:off x="8430840" y="2128680"/>
              <a:ext cx="749880" cy="789120"/>
            </a:xfrm>
            <a:prstGeom prst="rect">
              <a:avLst/>
            </a:prstGeom>
            <a:noFill/>
            <a:ln>
              <a:noFill/>
            </a:ln>
          </p:spPr>
        </p:pic>
        <p:grpSp>
          <p:nvGrpSpPr>
            <p:cNvPr id="88" name="Google Shape;88;p17"/>
            <p:cNvGrpSpPr/>
            <p:nvPr/>
          </p:nvGrpSpPr>
          <p:grpSpPr>
            <a:xfrm>
              <a:off x="-1577321" y="-945708"/>
              <a:ext cx="11855060" cy="7231928"/>
              <a:chOff x="-1577321" y="-945708"/>
              <a:chExt cx="11855060" cy="7231928"/>
            </a:xfrm>
          </p:grpSpPr>
          <p:pic>
            <p:nvPicPr>
              <p:cNvPr id="89" name="Google Shape;89;p17"/>
              <p:cNvPicPr preferRelativeResize="0"/>
              <p:nvPr/>
            </p:nvPicPr>
            <p:blipFill rotWithShape="1">
              <a:blip r:embed="rId2">
                <a:alphaModFix/>
              </a:blip>
              <a:srcRect b="0" l="0" r="0" t="0"/>
              <a:stretch/>
            </p:blipFill>
            <p:spPr>
              <a:xfrm rot="-5400000">
                <a:off x="7090920" y="233280"/>
                <a:ext cx="2285640" cy="1819440"/>
              </a:xfrm>
              <a:prstGeom prst="rect">
                <a:avLst/>
              </a:prstGeom>
              <a:noFill/>
              <a:ln>
                <a:noFill/>
              </a:ln>
            </p:spPr>
          </p:pic>
          <p:pic>
            <p:nvPicPr>
              <p:cNvPr id="90" name="Google Shape;90;p17"/>
              <p:cNvPicPr preferRelativeResize="0"/>
              <p:nvPr/>
            </p:nvPicPr>
            <p:blipFill rotWithShape="1">
              <a:blip r:embed="rId3">
                <a:alphaModFix/>
              </a:blip>
              <a:srcRect b="0" l="0" r="0" t="0"/>
              <a:stretch/>
            </p:blipFill>
            <p:spPr>
              <a:xfrm rot="3467400">
                <a:off x="5702040" y="-586800"/>
                <a:ext cx="1785600" cy="1698120"/>
              </a:xfrm>
              <a:prstGeom prst="rect">
                <a:avLst/>
              </a:prstGeom>
              <a:noFill/>
              <a:ln>
                <a:noFill/>
              </a:ln>
            </p:spPr>
          </p:pic>
          <p:pic>
            <p:nvPicPr>
              <p:cNvPr id="91" name="Google Shape;91;p17"/>
              <p:cNvPicPr preferRelativeResize="0"/>
              <p:nvPr/>
            </p:nvPicPr>
            <p:blipFill rotWithShape="1">
              <a:blip r:embed="rId4">
                <a:alphaModFix/>
              </a:blip>
              <a:srcRect b="0" l="0" r="0" t="0"/>
              <a:stretch/>
            </p:blipFill>
            <p:spPr>
              <a:xfrm rot="9026400">
                <a:off x="-1201320" y="-390600"/>
                <a:ext cx="2218320" cy="2109600"/>
              </a:xfrm>
              <a:prstGeom prst="rect">
                <a:avLst/>
              </a:prstGeom>
              <a:noFill/>
              <a:ln>
                <a:noFill/>
              </a:ln>
            </p:spPr>
          </p:pic>
          <p:pic>
            <p:nvPicPr>
              <p:cNvPr id="92" name="Google Shape;92;p17"/>
              <p:cNvPicPr preferRelativeResize="0"/>
              <p:nvPr/>
            </p:nvPicPr>
            <p:blipFill rotWithShape="1">
              <a:blip r:embed="rId5">
                <a:alphaModFix/>
              </a:blip>
              <a:srcRect b="0" l="0" r="0" t="0"/>
              <a:stretch/>
            </p:blipFill>
            <p:spPr>
              <a:xfrm rot="-2872800">
                <a:off x="7929000" y="3854880"/>
                <a:ext cx="1892520" cy="2070360"/>
              </a:xfrm>
              <a:prstGeom prst="rect">
                <a:avLst/>
              </a:prstGeom>
              <a:noFill/>
              <a:ln>
                <a:noFill/>
              </a:ln>
            </p:spPr>
          </p:pic>
        </p:grpSp>
      </p:grpSp>
      <p:pic>
        <p:nvPicPr>
          <p:cNvPr id="93" name="Google Shape;93;p17"/>
          <p:cNvPicPr preferRelativeResize="0"/>
          <p:nvPr/>
        </p:nvPicPr>
        <p:blipFill rotWithShape="1">
          <a:blip r:embed="rId6">
            <a:alphaModFix/>
          </a:blip>
          <a:srcRect b="0" l="0" r="0" t="0"/>
          <a:stretch/>
        </p:blipFill>
        <p:spPr>
          <a:xfrm rot="-9138600">
            <a:off x="-339840" y="1157760"/>
            <a:ext cx="1532520" cy="1299960"/>
          </a:xfrm>
          <a:prstGeom prst="rect">
            <a:avLst/>
          </a:prstGeom>
          <a:noFill/>
          <a:ln>
            <a:noFill/>
          </a:ln>
        </p:spPr>
      </p:pic>
      <p:sp>
        <p:nvSpPr>
          <p:cNvPr id="94" name="Google Shape;94;p17"/>
          <p:cNvSpPr txBox="1"/>
          <p:nvPr>
            <p:ph type="title"/>
          </p:nvPr>
        </p:nvSpPr>
        <p:spPr>
          <a:xfrm>
            <a:off x="1463040" y="2399400"/>
            <a:ext cx="6217560" cy="78912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17"/>
          <p:cNvSpPr txBox="1"/>
          <p:nvPr>
            <p:ph idx="2" type="title"/>
          </p:nvPr>
        </p:nvSpPr>
        <p:spPr>
          <a:xfrm>
            <a:off x="3798000" y="1425600"/>
            <a:ext cx="1547640" cy="91548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96" name="Google Shape;96;p17"/>
          <p:cNvGrpSpPr/>
          <p:nvPr/>
        </p:nvGrpSpPr>
        <p:grpSpPr>
          <a:xfrm>
            <a:off x="5986801" y="-23095"/>
            <a:ext cx="3529079" cy="1969255"/>
            <a:chOff x="5986801" y="-23095"/>
            <a:chExt cx="3529079" cy="1969255"/>
          </a:xfrm>
        </p:grpSpPr>
        <p:grpSp>
          <p:nvGrpSpPr>
            <p:cNvPr id="97" name="Google Shape;97;p17"/>
            <p:cNvGrpSpPr/>
            <p:nvPr/>
          </p:nvGrpSpPr>
          <p:grpSpPr>
            <a:xfrm>
              <a:off x="8590680" y="347040"/>
              <a:ext cx="925200" cy="1599120"/>
              <a:chOff x="8590680" y="347040"/>
              <a:chExt cx="925200" cy="1599120"/>
            </a:xfrm>
          </p:grpSpPr>
          <p:pic>
            <p:nvPicPr>
              <p:cNvPr id="98" name="Google Shape;98;p17"/>
              <p:cNvPicPr preferRelativeResize="0"/>
              <p:nvPr/>
            </p:nvPicPr>
            <p:blipFill rotWithShape="1">
              <a:blip r:embed="rId7">
                <a:alphaModFix/>
              </a:blip>
              <a:srcRect b="0" l="0" r="0" t="0"/>
              <a:stretch/>
            </p:blipFill>
            <p:spPr>
              <a:xfrm>
                <a:off x="8590680" y="1661040"/>
                <a:ext cx="285120" cy="285120"/>
              </a:xfrm>
              <a:prstGeom prst="rect">
                <a:avLst/>
              </a:prstGeom>
              <a:noFill/>
              <a:ln>
                <a:noFill/>
              </a:ln>
            </p:spPr>
          </p:pic>
          <p:pic>
            <p:nvPicPr>
              <p:cNvPr id="99" name="Google Shape;99;p17"/>
              <p:cNvPicPr preferRelativeResize="0"/>
              <p:nvPr/>
            </p:nvPicPr>
            <p:blipFill rotWithShape="1">
              <a:blip r:embed="rId8">
                <a:alphaModFix/>
              </a:blip>
              <a:srcRect b="0" l="0" r="0" t="0"/>
              <a:stretch/>
            </p:blipFill>
            <p:spPr>
              <a:xfrm>
                <a:off x="8590680" y="347040"/>
                <a:ext cx="925200" cy="957960"/>
              </a:xfrm>
              <a:prstGeom prst="rect">
                <a:avLst/>
              </a:prstGeom>
              <a:noFill/>
              <a:ln>
                <a:noFill/>
              </a:ln>
            </p:spPr>
          </p:pic>
        </p:grpSp>
        <p:pic>
          <p:nvPicPr>
            <p:cNvPr id="100" name="Google Shape;100;p17"/>
            <p:cNvPicPr preferRelativeResize="0"/>
            <p:nvPr/>
          </p:nvPicPr>
          <p:blipFill rotWithShape="1">
            <a:blip r:embed="rId9">
              <a:alphaModFix/>
            </a:blip>
            <a:srcRect b="0" l="0" r="0" t="0"/>
            <a:stretch/>
          </p:blipFill>
          <p:spPr>
            <a:xfrm rot="-2181600">
              <a:off x="6136560" y="18360"/>
              <a:ext cx="342720" cy="617760"/>
            </a:xfrm>
            <a:prstGeom prst="rect">
              <a:avLst/>
            </a:prstGeom>
            <a:noFill/>
            <a:ln>
              <a:noFill/>
            </a:ln>
          </p:spPr>
        </p:pic>
      </p:grpSp>
      <p:sp>
        <p:nvSpPr>
          <p:cNvPr id="101" name="Google Shape;101;p1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grpSp>
        <p:nvGrpSpPr>
          <p:cNvPr id="104" name="Google Shape;104;p19"/>
          <p:cNvGrpSpPr/>
          <p:nvPr/>
        </p:nvGrpSpPr>
        <p:grpSpPr>
          <a:xfrm>
            <a:off x="-1036987" y="-508500"/>
            <a:ext cx="10466822" cy="6595803"/>
            <a:chOff x="-1036987" y="-508500"/>
            <a:chExt cx="10466822" cy="6595803"/>
          </a:xfrm>
        </p:grpSpPr>
        <p:grpSp>
          <p:nvGrpSpPr>
            <p:cNvPr id="105" name="Google Shape;105;p19"/>
            <p:cNvGrpSpPr/>
            <p:nvPr/>
          </p:nvGrpSpPr>
          <p:grpSpPr>
            <a:xfrm>
              <a:off x="-1036987" y="-508500"/>
              <a:ext cx="10466822" cy="6595803"/>
              <a:chOff x="-1036987" y="-508500"/>
              <a:chExt cx="10466822" cy="6595803"/>
            </a:xfrm>
          </p:grpSpPr>
          <p:pic>
            <p:nvPicPr>
              <p:cNvPr id="106" name="Google Shape;106;p19"/>
              <p:cNvPicPr preferRelativeResize="0"/>
              <p:nvPr/>
            </p:nvPicPr>
            <p:blipFill rotWithShape="1">
              <a:blip r:embed="rId1">
                <a:alphaModFix/>
              </a:blip>
              <a:srcRect b="0" l="0" r="0" t="0"/>
              <a:stretch/>
            </p:blipFill>
            <p:spPr>
              <a:xfrm rot="-6876000">
                <a:off x="8137080" y="3849120"/>
                <a:ext cx="820440" cy="1565640"/>
              </a:xfrm>
              <a:prstGeom prst="rect">
                <a:avLst/>
              </a:prstGeom>
              <a:noFill/>
              <a:ln>
                <a:noFill/>
              </a:ln>
            </p:spPr>
          </p:pic>
          <p:pic>
            <p:nvPicPr>
              <p:cNvPr id="107" name="Google Shape;107;p19"/>
              <p:cNvPicPr preferRelativeResize="0"/>
              <p:nvPr/>
            </p:nvPicPr>
            <p:blipFill rotWithShape="1">
              <a:blip r:embed="rId2">
                <a:alphaModFix/>
              </a:blip>
              <a:srcRect b="0" l="0" r="0" t="0"/>
              <a:stretch/>
            </p:blipFill>
            <p:spPr>
              <a:xfrm rot="5400000">
                <a:off x="-238680" y="-506160"/>
                <a:ext cx="1087200" cy="1082520"/>
              </a:xfrm>
              <a:prstGeom prst="rect">
                <a:avLst/>
              </a:prstGeom>
              <a:noFill/>
              <a:ln>
                <a:noFill/>
              </a:ln>
            </p:spPr>
          </p:pic>
          <p:pic>
            <p:nvPicPr>
              <p:cNvPr id="108" name="Google Shape;108;p19"/>
              <p:cNvPicPr preferRelativeResize="0"/>
              <p:nvPr/>
            </p:nvPicPr>
            <p:blipFill rotWithShape="1">
              <a:blip r:embed="rId3">
                <a:alphaModFix/>
              </a:blip>
              <a:srcRect b="0" l="0" r="0" t="0"/>
              <a:stretch/>
            </p:blipFill>
            <p:spPr>
              <a:xfrm rot="-2501400">
                <a:off x="-728640" y="298440"/>
                <a:ext cx="1624680" cy="1545840"/>
              </a:xfrm>
              <a:prstGeom prst="rect">
                <a:avLst/>
              </a:prstGeom>
              <a:noFill/>
              <a:ln>
                <a:noFill/>
              </a:ln>
            </p:spPr>
          </p:pic>
          <p:pic>
            <p:nvPicPr>
              <p:cNvPr id="109" name="Google Shape;109;p19"/>
              <p:cNvPicPr preferRelativeResize="0"/>
              <p:nvPr/>
            </p:nvPicPr>
            <p:blipFill rotWithShape="1">
              <a:blip r:embed="rId4">
                <a:alphaModFix/>
              </a:blip>
              <a:srcRect b="0" l="0" r="0" t="0"/>
              <a:stretch/>
            </p:blipFill>
            <p:spPr>
              <a:xfrm rot="-827400">
                <a:off x="7030800" y="4335840"/>
                <a:ext cx="1462680" cy="1600200"/>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185040" y="1917720"/>
                <a:ext cx="457920" cy="650880"/>
              </a:xfrm>
              <a:prstGeom prst="rect">
                <a:avLst/>
              </a:prstGeom>
              <a:noFill/>
              <a:ln>
                <a:noFill/>
              </a:ln>
            </p:spPr>
          </p:pic>
          <p:pic>
            <p:nvPicPr>
              <p:cNvPr id="111" name="Google Shape;111;p19"/>
              <p:cNvPicPr preferRelativeResize="0"/>
              <p:nvPr/>
            </p:nvPicPr>
            <p:blipFill rotWithShape="1">
              <a:blip r:embed="rId6">
                <a:alphaModFix/>
              </a:blip>
              <a:srcRect b="0" l="0" r="0" t="0"/>
              <a:stretch/>
            </p:blipFill>
            <p:spPr>
              <a:xfrm rot="8641800">
                <a:off x="8727120" y="4153680"/>
                <a:ext cx="291240" cy="310320"/>
              </a:xfrm>
              <a:prstGeom prst="rect">
                <a:avLst/>
              </a:prstGeom>
              <a:noFill/>
              <a:ln>
                <a:noFill/>
              </a:ln>
            </p:spPr>
          </p:pic>
          <p:pic>
            <p:nvPicPr>
              <p:cNvPr id="112" name="Google Shape;112;p19"/>
              <p:cNvPicPr preferRelativeResize="0"/>
              <p:nvPr/>
            </p:nvPicPr>
            <p:blipFill rotWithShape="1">
              <a:blip r:embed="rId7">
                <a:alphaModFix/>
              </a:blip>
              <a:srcRect b="0" l="0" r="0" t="0"/>
              <a:stretch/>
            </p:blipFill>
            <p:spPr>
              <a:xfrm rot="10080600">
                <a:off x="7556760" y="4592520"/>
                <a:ext cx="291960" cy="526320"/>
              </a:xfrm>
              <a:prstGeom prst="rect">
                <a:avLst/>
              </a:prstGeom>
              <a:noFill/>
              <a:ln>
                <a:noFill/>
              </a:ln>
            </p:spPr>
          </p:pic>
        </p:grpSp>
        <p:pic>
          <p:nvPicPr>
            <p:cNvPr id="113" name="Google Shape;113;p19"/>
            <p:cNvPicPr preferRelativeResize="0"/>
            <p:nvPr/>
          </p:nvPicPr>
          <p:blipFill rotWithShape="1">
            <a:blip r:embed="rId8">
              <a:alphaModFix/>
            </a:blip>
            <a:srcRect b="0" l="0" r="0" t="0"/>
            <a:stretch/>
          </p:blipFill>
          <p:spPr>
            <a:xfrm>
              <a:off x="7965720" y="579240"/>
              <a:ext cx="836640" cy="920160"/>
            </a:xfrm>
            <a:prstGeom prst="rect">
              <a:avLst/>
            </a:prstGeom>
            <a:noFill/>
            <a:ln>
              <a:noFill/>
            </a:ln>
          </p:spPr>
        </p:pic>
      </p:grpSp>
      <p:sp>
        <p:nvSpPr>
          <p:cNvPr id="114" name="Google Shape;114;p19"/>
          <p:cNvSpPr txBox="1"/>
          <p:nvPr>
            <p:ph type="title"/>
          </p:nvPr>
        </p:nvSpPr>
        <p:spPr>
          <a:xfrm>
            <a:off x="1025640" y="804960"/>
            <a:ext cx="6115320" cy="56592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Google Shape;115;p1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pic>
        <p:nvPicPr>
          <p:cNvPr id="118" name="Google Shape;118;p21"/>
          <p:cNvPicPr preferRelativeResize="0"/>
          <p:nvPr/>
        </p:nvPicPr>
        <p:blipFill rotWithShape="1">
          <a:blip r:embed="rId1">
            <a:alphaModFix/>
          </a:blip>
          <a:srcRect b="0" l="0" r="0" t="0"/>
          <a:stretch/>
        </p:blipFill>
        <p:spPr>
          <a:xfrm rot="7143000">
            <a:off x="7228080" y="4034520"/>
            <a:ext cx="1587240" cy="1346400"/>
          </a:xfrm>
          <a:prstGeom prst="rect">
            <a:avLst/>
          </a:prstGeom>
          <a:noFill/>
          <a:ln>
            <a:noFill/>
          </a:ln>
        </p:spPr>
      </p:pic>
      <p:grpSp>
        <p:nvGrpSpPr>
          <p:cNvPr id="119" name="Google Shape;119;p21"/>
          <p:cNvGrpSpPr/>
          <p:nvPr/>
        </p:nvGrpSpPr>
        <p:grpSpPr>
          <a:xfrm>
            <a:off x="-617400" y="-280080"/>
            <a:ext cx="10701871" cy="6008313"/>
            <a:chOff x="-617400" y="-280080"/>
            <a:chExt cx="10701871" cy="6008313"/>
          </a:xfrm>
        </p:grpSpPr>
        <p:pic>
          <p:nvPicPr>
            <p:cNvPr id="120" name="Google Shape;120;p21"/>
            <p:cNvPicPr preferRelativeResize="0"/>
            <p:nvPr/>
          </p:nvPicPr>
          <p:blipFill rotWithShape="1">
            <a:blip r:embed="rId2">
              <a:alphaModFix/>
            </a:blip>
            <a:srcRect b="0" l="0" r="0" t="0"/>
            <a:stretch/>
          </p:blipFill>
          <p:spPr>
            <a:xfrm>
              <a:off x="-357480" y="-280080"/>
              <a:ext cx="1722600" cy="1639080"/>
            </a:xfrm>
            <a:prstGeom prst="rect">
              <a:avLst/>
            </a:prstGeom>
            <a:noFill/>
            <a:ln>
              <a:noFill/>
            </a:ln>
          </p:spPr>
        </p:pic>
        <p:pic>
          <p:nvPicPr>
            <p:cNvPr id="121" name="Google Shape;121;p21"/>
            <p:cNvPicPr preferRelativeResize="0"/>
            <p:nvPr/>
          </p:nvPicPr>
          <p:blipFill rotWithShape="1">
            <a:blip r:embed="rId3">
              <a:alphaModFix/>
            </a:blip>
            <a:srcRect b="0" l="0" r="0" t="0"/>
            <a:stretch/>
          </p:blipFill>
          <p:spPr>
            <a:xfrm>
              <a:off x="-617400" y="795600"/>
              <a:ext cx="1265760" cy="1384560"/>
            </a:xfrm>
            <a:prstGeom prst="rect">
              <a:avLst/>
            </a:prstGeom>
            <a:noFill/>
            <a:ln>
              <a:noFill/>
            </a:ln>
          </p:spPr>
        </p:pic>
        <p:pic>
          <p:nvPicPr>
            <p:cNvPr id="122" name="Google Shape;122;p21"/>
            <p:cNvPicPr preferRelativeResize="0"/>
            <p:nvPr/>
          </p:nvPicPr>
          <p:blipFill rotWithShape="1">
            <a:blip r:embed="rId3">
              <a:alphaModFix/>
            </a:blip>
            <a:srcRect b="0" l="0" r="0" t="0"/>
            <a:stretch/>
          </p:blipFill>
          <p:spPr>
            <a:xfrm rot="-991200">
              <a:off x="8384040" y="3909960"/>
              <a:ext cx="1498320" cy="1639080"/>
            </a:xfrm>
            <a:prstGeom prst="rect">
              <a:avLst/>
            </a:prstGeom>
            <a:noFill/>
            <a:ln>
              <a:noFill/>
            </a:ln>
          </p:spPr>
        </p:pic>
      </p:grpSp>
      <p:grpSp>
        <p:nvGrpSpPr>
          <p:cNvPr id="123" name="Google Shape;123;p21"/>
          <p:cNvGrpSpPr/>
          <p:nvPr/>
        </p:nvGrpSpPr>
        <p:grpSpPr>
          <a:xfrm>
            <a:off x="1010160" y="-225720"/>
            <a:ext cx="7877880" cy="4552200"/>
            <a:chOff x="1010160" y="-225720"/>
            <a:chExt cx="7877880" cy="4552200"/>
          </a:xfrm>
        </p:grpSpPr>
        <p:pic>
          <p:nvPicPr>
            <p:cNvPr id="124" name="Google Shape;124;p21"/>
            <p:cNvPicPr preferRelativeResize="0"/>
            <p:nvPr/>
          </p:nvPicPr>
          <p:blipFill rotWithShape="1">
            <a:blip r:embed="rId4">
              <a:alphaModFix/>
            </a:blip>
            <a:srcRect b="0" l="0" r="0" t="0"/>
            <a:stretch/>
          </p:blipFill>
          <p:spPr>
            <a:xfrm>
              <a:off x="1010160" y="-225720"/>
              <a:ext cx="934920" cy="968040"/>
            </a:xfrm>
            <a:prstGeom prst="rect">
              <a:avLst/>
            </a:prstGeom>
            <a:noFill/>
            <a:ln>
              <a:noFill/>
            </a:ln>
          </p:spPr>
        </p:pic>
        <p:pic>
          <p:nvPicPr>
            <p:cNvPr id="125" name="Google Shape;125;p21"/>
            <p:cNvPicPr preferRelativeResize="0"/>
            <p:nvPr/>
          </p:nvPicPr>
          <p:blipFill rotWithShape="1">
            <a:blip r:embed="rId5">
              <a:alphaModFix/>
            </a:blip>
            <a:srcRect b="0" l="0" r="0" t="0"/>
            <a:stretch/>
          </p:blipFill>
          <p:spPr>
            <a:xfrm>
              <a:off x="8468640" y="3730680"/>
              <a:ext cx="419400" cy="595800"/>
            </a:xfrm>
            <a:prstGeom prst="rect">
              <a:avLst/>
            </a:prstGeom>
            <a:noFill/>
            <a:ln>
              <a:noFill/>
            </a:ln>
          </p:spPr>
        </p:pic>
      </p:grpSp>
      <p:sp>
        <p:nvSpPr>
          <p:cNvPr id="126" name="Google Shape;126;p21"/>
          <p:cNvSpPr txBox="1"/>
          <p:nvPr>
            <p:ph type="title"/>
          </p:nvPr>
        </p:nvSpPr>
        <p:spPr>
          <a:xfrm>
            <a:off x="4547520" y="1317960"/>
            <a:ext cx="3705120" cy="154332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p21"/>
          <p:cNvSpPr txBox="1"/>
          <p:nvPr>
            <p:ph idx="1" type="body"/>
          </p:nvPr>
        </p:nvSpPr>
        <p:spPr>
          <a:xfrm>
            <a:off x="1108440" y="1083240"/>
            <a:ext cx="2979000" cy="2976840"/>
          </a:xfrm>
          <a:prstGeom prst="rect">
            <a:avLst/>
          </a:prstGeom>
          <a:noFill/>
          <a:ln cap="flat" cmpd="sng" w="28425">
            <a:solidFill>
              <a:schemeClr val="accent1"/>
            </a:solidFill>
            <a:prstDash val="solid"/>
            <a:round/>
            <a:headEnd len="sm" w="sm" type="none"/>
            <a:tailEnd len="sm" w="sm" type="none"/>
          </a:ln>
        </p:spPr>
        <p:txBody>
          <a:bodyPr anchorCtr="0" anchor="t" bIns="45000" lIns="90000" spcFirstLastPara="1" rIns="90000" wrap="square" tIns="450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828800" y="401310"/>
            <a:ext cx="5486100" cy="138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4600"/>
              <a:buFont typeface="Space Grotesk SemiBold"/>
              <a:buNone/>
            </a:pPr>
            <a:r>
              <a:rPr b="0" lang="vi" sz="4600" strike="noStrike">
                <a:solidFill>
                  <a:schemeClr val="dk1"/>
                </a:solidFill>
                <a:latin typeface="Space Grotesk SemiBold"/>
                <a:ea typeface="Space Grotesk SemiBold"/>
                <a:cs typeface="Space Grotesk SemiBold"/>
                <a:sym typeface="Space Grotesk SemiBold"/>
              </a:rPr>
              <a:t>Unit Test Coverage</a:t>
            </a:r>
            <a:endParaRPr b="0" sz="4600" strike="noStrike">
              <a:solidFill>
                <a:schemeClr val="dk1"/>
              </a:solidFill>
              <a:latin typeface="Arial"/>
              <a:ea typeface="Arial"/>
              <a:cs typeface="Arial"/>
              <a:sym typeface="Arial"/>
            </a:endParaRPr>
          </a:p>
        </p:txBody>
      </p:sp>
      <p:sp>
        <p:nvSpPr>
          <p:cNvPr id="134" name="Google Shape;134;p23"/>
          <p:cNvSpPr txBox="1"/>
          <p:nvPr>
            <p:ph idx="1" type="subTitle"/>
          </p:nvPr>
        </p:nvSpPr>
        <p:spPr>
          <a:xfrm>
            <a:off x="1828825" y="1890630"/>
            <a:ext cx="5486100" cy="3522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ctr">
              <a:lnSpc>
                <a:spcPct val="100000"/>
              </a:lnSpc>
              <a:spcBef>
                <a:spcPts val="0"/>
              </a:spcBef>
              <a:spcAft>
                <a:spcPts val="0"/>
              </a:spcAft>
              <a:buClr>
                <a:schemeClr val="dk1"/>
              </a:buClr>
              <a:buSzPct val="100000"/>
              <a:buFont typeface="Manrope"/>
              <a:buNone/>
            </a:pPr>
            <a:r>
              <a:rPr b="0" i="0" lang="vi" sz="1400" u="none" cap="none" strike="noStrike">
                <a:solidFill>
                  <a:schemeClr val="dk1"/>
                </a:solidFill>
                <a:latin typeface="Manrope"/>
                <a:ea typeface="Manrope"/>
                <a:cs typeface="Manrope"/>
                <a:sym typeface="Manrope"/>
              </a:rPr>
              <a:t>Khám phá tiêu chuẩn và best practices cho Unit Test Coverage.</a:t>
            </a:r>
            <a:endParaRPr b="0" i="0" sz="1400" u="none" cap="none" strike="noStrike">
              <a:solidFill>
                <a:srgbClr val="000000"/>
              </a:solidFill>
              <a:latin typeface="Noto Sans Symbols"/>
              <a:ea typeface="Noto Sans Symbols"/>
              <a:cs typeface="Noto Sans Symbols"/>
              <a:sym typeface="Noto Sans Symbols"/>
            </a:endParaRPr>
          </a:p>
        </p:txBody>
      </p:sp>
      <p:cxnSp>
        <p:nvCxnSpPr>
          <p:cNvPr id="135" name="Google Shape;135;p23"/>
          <p:cNvCxnSpPr/>
          <p:nvPr/>
        </p:nvCxnSpPr>
        <p:spPr>
          <a:xfrm>
            <a:off x="2931120" y="1781910"/>
            <a:ext cx="3281700" cy="300"/>
          </a:xfrm>
          <a:prstGeom prst="straightConnector1">
            <a:avLst/>
          </a:prstGeom>
          <a:noFill/>
          <a:ln cap="flat" cmpd="sng" w="28575">
            <a:solidFill>
              <a:srgbClr val="59874A"/>
            </a:solidFill>
            <a:prstDash val="solid"/>
            <a:round/>
            <a:headEnd len="sm" w="sm" type="none"/>
            <a:tailEnd len="sm" w="sm" type="none"/>
          </a:ln>
        </p:spPr>
      </p:cxnSp>
      <p:sp>
        <p:nvSpPr>
          <p:cNvPr id="136" name="Google Shape;136;p23"/>
          <p:cNvSpPr txBox="1"/>
          <p:nvPr/>
        </p:nvSpPr>
        <p:spPr>
          <a:xfrm>
            <a:off x="2457150" y="2465425"/>
            <a:ext cx="4229700" cy="16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vi" sz="2000">
                <a:solidFill>
                  <a:schemeClr val="dk1"/>
                </a:solidFill>
              </a:rPr>
              <a:t>Thành viên:</a:t>
            </a:r>
            <a:endParaRPr b="1" sz="2000">
              <a:solidFill>
                <a:schemeClr val="dk1"/>
              </a:solidFill>
            </a:endParaRPr>
          </a:p>
          <a:p>
            <a:pPr indent="-355600" lvl="0" marL="457200" rtl="0" algn="l">
              <a:spcBef>
                <a:spcPts val="0"/>
              </a:spcBef>
              <a:spcAft>
                <a:spcPts val="0"/>
              </a:spcAft>
              <a:buClr>
                <a:schemeClr val="dk1"/>
              </a:buClr>
              <a:buSzPts val="2000"/>
              <a:buChar char="●"/>
            </a:pPr>
            <a:r>
              <a:rPr lang="vi" sz="2000">
                <a:solidFill>
                  <a:schemeClr val="dk1"/>
                </a:solidFill>
              </a:rPr>
              <a:t>22120026 - Phan Minh Gia Bảo</a:t>
            </a:r>
            <a:endParaRPr sz="2000">
              <a:solidFill>
                <a:schemeClr val="dk1"/>
              </a:solidFill>
            </a:endParaRPr>
          </a:p>
          <a:p>
            <a:pPr indent="-355600" lvl="0" marL="457200" rtl="0" algn="l">
              <a:spcBef>
                <a:spcPts val="0"/>
              </a:spcBef>
              <a:spcAft>
                <a:spcPts val="0"/>
              </a:spcAft>
              <a:buClr>
                <a:schemeClr val="dk1"/>
              </a:buClr>
              <a:buSzPts val="2000"/>
              <a:buChar char="●"/>
            </a:pPr>
            <a:r>
              <a:rPr lang="vi" sz="2000">
                <a:solidFill>
                  <a:schemeClr val="dk1"/>
                </a:solidFill>
              </a:rPr>
              <a:t>22120035 - Dương Thiện Chí</a:t>
            </a:r>
            <a:endParaRPr sz="2000">
              <a:solidFill>
                <a:schemeClr val="dk1"/>
              </a:solidFill>
            </a:endParaRPr>
          </a:p>
          <a:p>
            <a:pPr indent="-355600" lvl="0" marL="457200" rtl="0" algn="l">
              <a:spcBef>
                <a:spcPts val="0"/>
              </a:spcBef>
              <a:spcAft>
                <a:spcPts val="0"/>
              </a:spcAft>
              <a:buClr>
                <a:schemeClr val="dk1"/>
              </a:buClr>
              <a:buSzPts val="2000"/>
              <a:buChar char="●"/>
            </a:pPr>
            <a:r>
              <a:rPr lang="vi" sz="2000">
                <a:solidFill>
                  <a:schemeClr val="dk1"/>
                </a:solidFill>
              </a:rPr>
              <a:t>22120047 - Trần Xuân Đăng</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4294967295" type="title"/>
          </p:nvPr>
        </p:nvSpPr>
        <p:spPr>
          <a:xfrm>
            <a:off x="1467000" y="2400480"/>
            <a:ext cx="6219360" cy="7902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vi" sz="4000" u="none" cap="none" strike="noStrike">
                <a:solidFill>
                  <a:schemeClr val="dk1"/>
                </a:solidFill>
                <a:latin typeface="Space Grotesk SemiBold"/>
                <a:ea typeface="Space Grotesk SemiBold"/>
                <a:cs typeface="Space Grotesk SemiBold"/>
                <a:sym typeface="Space Grotesk SemiBold"/>
              </a:rPr>
              <a:t>Loại Code Coverage</a:t>
            </a:r>
            <a:endParaRPr b="0" i="0" sz="4000" u="none" cap="none" strike="noStrike">
              <a:solidFill>
                <a:schemeClr val="dk1"/>
              </a:solidFill>
              <a:latin typeface="Arial"/>
              <a:ea typeface="Arial"/>
              <a:cs typeface="Arial"/>
              <a:sym typeface="Arial"/>
            </a:endParaRPr>
          </a:p>
        </p:txBody>
      </p:sp>
      <p:sp>
        <p:nvSpPr>
          <p:cNvPr id="142" name="Google Shape;142;p24"/>
          <p:cNvSpPr txBox="1"/>
          <p:nvPr>
            <p:ph idx="4294967295" type="title"/>
          </p:nvPr>
        </p:nvSpPr>
        <p:spPr>
          <a:xfrm>
            <a:off x="3800520" y="1428840"/>
            <a:ext cx="1552320" cy="91404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vi" sz="6000" u="none" cap="none" strike="noStrike">
                <a:solidFill>
                  <a:schemeClr val="dk1"/>
                </a:solidFill>
                <a:latin typeface="Space Grotesk SemiBold"/>
                <a:ea typeface="Space Grotesk SemiBold"/>
                <a:cs typeface="Space Grotesk SemiBold"/>
                <a:sym typeface="Space Grotesk SemiBold"/>
              </a:rPr>
              <a:t>01</a:t>
            </a:r>
            <a:endParaRPr b="0" i="0" sz="6000" u="none" cap="none" strike="noStrike">
              <a:solidFill>
                <a:schemeClr val="dk1"/>
              </a:solidFill>
              <a:latin typeface="Arial"/>
              <a:ea typeface="Arial"/>
              <a:cs typeface="Arial"/>
              <a:sym typeface="Arial"/>
            </a:endParaRPr>
          </a:p>
        </p:txBody>
      </p:sp>
      <p:sp>
        <p:nvSpPr>
          <p:cNvPr id="143" name="Google Shape;143;p24"/>
          <p:cNvSpPr txBox="1"/>
          <p:nvPr>
            <p:ph idx="4294967295" type="subTitle"/>
          </p:nvPr>
        </p:nvSpPr>
        <p:spPr>
          <a:xfrm>
            <a:off x="2236100" y="3255480"/>
            <a:ext cx="4763240" cy="371160"/>
          </a:xfrm>
          <a:prstGeom prst="rect">
            <a:avLst/>
          </a:prstGeom>
          <a:noFill/>
          <a:ln>
            <a:noFill/>
          </a:ln>
        </p:spPr>
        <p:txBody>
          <a:bodyPr anchorCtr="0" anchor="t" bIns="91425" lIns="91425" spcFirstLastPara="1" rIns="91425" wrap="square" tIns="91425">
            <a:noAutofit/>
          </a:bodyPr>
          <a:lstStyle/>
          <a:p>
            <a:pPr indent="0" lvl="0" marL="228600" marR="0" rtl="0" algn="ctr">
              <a:lnSpc>
                <a:spcPct val="90000"/>
              </a:lnSpc>
              <a:spcBef>
                <a:spcPts val="0"/>
              </a:spcBef>
              <a:spcAft>
                <a:spcPts val="0"/>
              </a:spcAft>
              <a:buClr>
                <a:schemeClr val="dk1"/>
              </a:buClr>
              <a:buSzPts val="1200"/>
              <a:buFont typeface="Arial"/>
              <a:buNone/>
            </a:pPr>
            <a:r>
              <a:rPr b="0" i="0" lang="vi" sz="1200" u="none" cap="none" strike="noStrike">
                <a:solidFill>
                  <a:schemeClr val="dk1"/>
                </a:solidFill>
                <a:latin typeface="Manrope"/>
                <a:ea typeface="Manrope"/>
                <a:cs typeface="Manrope"/>
                <a:sym typeface="Manrope"/>
              </a:rPr>
              <a:t>Code coverage là một chỉ số đo lường mức độ mã nguồn của một chương trình được kiểm tra, có các loại coverage như:</a:t>
            </a:r>
            <a:endParaRPr b="0" i="0" sz="1200" u="none" cap="none" strike="noStrike">
              <a:solidFill>
                <a:schemeClr val="dk1"/>
              </a:solidFill>
              <a:latin typeface="Manrope"/>
              <a:ea typeface="Manrope"/>
              <a:cs typeface="Manrope"/>
              <a:sym typeface="Manrope"/>
            </a:endParaRPr>
          </a:p>
        </p:txBody>
      </p:sp>
      <p:cxnSp>
        <p:nvCxnSpPr>
          <p:cNvPr id="144" name="Google Shape;144;p24"/>
          <p:cNvCxnSpPr/>
          <p:nvPr/>
        </p:nvCxnSpPr>
        <p:spPr>
          <a:xfrm>
            <a:off x="4129920" y="2341440"/>
            <a:ext cx="975600" cy="360"/>
          </a:xfrm>
          <a:prstGeom prst="straightConnector1">
            <a:avLst/>
          </a:prstGeom>
          <a:noFill/>
          <a:ln cap="flat" cmpd="sng" w="28575">
            <a:solidFill>
              <a:srgbClr val="59874A"/>
            </a:solidFill>
            <a:prstDash val="solid"/>
            <a:round/>
            <a:headEnd len="sm" w="sm" type="none"/>
            <a:tailEnd len="sm" w="sm" type="none"/>
          </a:ln>
        </p:spPr>
      </p:cxnSp>
      <p:cxnSp>
        <p:nvCxnSpPr>
          <p:cNvPr id="145" name="Google Shape;145;p24"/>
          <p:cNvCxnSpPr/>
          <p:nvPr/>
        </p:nvCxnSpPr>
        <p:spPr>
          <a:xfrm>
            <a:off x="2859840" y="3188520"/>
            <a:ext cx="3424320" cy="360"/>
          </a:xfrm>
          <a:prstGeom prst="straightConnector1">
            <a:avLst/>
          </a:prstGeom>
          <a:noFill/>
          <a:ln cap="flat" cmpd="sng" w="28575">
            <a:solidFill>
              <a:srgbClr val="59874A"/>
            </a:solidFill>
            <a:prstDash val="solid"/>
            <a:round/>
            <a:headEnd len="sm" w="sm" type="none"/>
            <a:tailEnd len="sm" w="sm" type="none"/>
          </a:ln>
        </p:spPr>
      </p:cxnSp>
      <p:grpSp>
        <p:nvGrpSpPr>
          <p:cNvPr id="146" name="Google Shape;146;p24"/>
          <p:cNvGrpSpPr/>
          <p:nvPr/>
        </p:nvGrpSpPr>
        <p:grpSpPr>
          <a:xfrm>
            <a:off x="2351275" y="3773725"/>
            <a:ext cx="4135886" cy="589275"/>
            <a:chOff x="1492756" y="3976925"/>
            <a:chExt cx="4135886" cy="589275"/>
          </a:xfrm>
        </p:grpSpPr>
        <p:sp>
          <p:nvSpPr>
            <p:cNvPr id="147" name="Google Shape;147;p24"/>
            <p:cNvSpPr txBox="1"/>
            <p:nvPr/>
          </p:nvSpPr>
          <p:spPr>
            <a:xfrm>
              <a:off x="1492756" y="3976925"/>
              <a:ext cx="2157300" cy="585000"/>
            </a:xfrm>
            <a:prstGeom prst="rect">
              <a:avLst/>
            </a:prstGeom>
            <a:noFill/>
            <a:ln>
              <a:noFill/>
            </a:ln>
          </p:spPr>
          <p:txBody>
            <a:bodyPr anchorCtr="0" anchor="t" bIns="91425" lIns="91425" spcFirstLastPara="1" rIns="91425" wrap="square" tIns="91425">
              <a:noAutofit/>
            </a:bodyPr>
            <a:lstStyle/>
            <a:p>
              <a:pPr indent="-171450" lvl="0" marL="400050" marR="0" rtl="0" algn="l">
                <a:lnSpc>
                  <a:spcPct val="90000"/>
                </a:lnSpc>
                <a:spcBef>
                  <a:spcPts val="0"/>
                </a:spcBef>
                <a:spcAft>
                  <a:spcPts val="0"/>
                </a:spcAft>
                <a:buClr>
                  <a:schemeClr val="dk1"/>
                </a:buClr>
                <a:buSzPts val="1200"/>
                <a:buFont typeface="Arial"/>
                <a:buChar char="•"/>
              </a:pPr>
              <a:r>
                <a:rPr b="0" i="0" lang="vi" sz="1200" u="none" cap="none" strike="noStrike">
                  <a:solidFill>
                    <a:schemeClr val="dk1"/>
                  </a:solidFill>
                  <a:latin typeface="Manrope"/>
                  <a:ea typeface="Manrope"/>
                  <a:cs typeface="Manrope"/>
                  <a:sym typeface="Manrope"/>
                </a:rPr>
                <a:t>Line Coverage</a:t>
              </a:r>
              <a:endParaRPr/>
            </a:p>
            <a:p>
              <a:pPr indent="-171450" lvl="0" marL="400050" marR="0" rtl="0" algn="l">
                <a:lnSpc>
                  <a:spcPct val="90000"/>
                </a:lnSpc>
                <a:spcBef>
                  <a:spcPts val="1000"/>
                </a:spcBef>
                <a:spcAft>
                  <a:spcPts val="0"/>
                </a:spcAft>
                <a:buClr>
                  <a:schemeClr val="dk1"/>
                </a:buClr>
                <a:buSzPts val="1200"/>
                <a:buFont typeface="Arial"/>
                <a:buChar char="•"/>
              </a:pPr>
              <a:r>
                <a:rPr b="0" i="0" lang="vi" sz="1200" u="none" cap="none" strike="noStrike">
                  <a:solidFill>
                    <a:schemeClr val="dk1"/>
                  </a:solidFill>
                  <a:latin typeface="Manrope"/>
                  <a:ea typeface="Manrope"/>
                  <a:cs typeface="Manrope"/>
                  <a:sym typeface="Manrope"/>
                </a:rPr>
                <a:t>Branch Coverage</a:t>
              </a:r>
              <a:endParaRPr b="0" i="0" sz="1200" u="none" cap="none" strike="noStrike">
                <a:solidFill>
                  <a:schemeClr val="dk1"/>
                </a:solidFill>
                <a:latin typeface="Manrope"/>
                <a:ea typeface="Manrope"/>
                <a:cs typeface="Manrope"/>
                <a:sym typeface="Manrope"/>
              </a:endParaRPr>
            </a:p>
          </p:txBody>
        </p:sp>
        <p:sp>
          <p:nvSpPr>
            <p:cNvPr id="148" name="Google Shape;148;p24"/>
            <p:cNvSpPr txBox="1"/>
            <p:nvPr/>
          </p:nvSpPr>
          <p:spPr>
            <a:xfrm>
              <a:off x="3515360" y="3981280"/>
              <a:ext cx="2113282" cy="584920"/>
            </a:xfrm>
            <a:prstGeom prst="rect">
              <a:avLst/>
            </a:prstGeom>
            <a:noFill/>
            <a:ln>
              <a:noFill/>
            </a:ln>
          </p:spPr>
          <p:txBody>
            <a:bodyPr anchorCtr="0" anchor="t" bIns="91425" lIns="91425" spcFirstLastPara="1" rIns="91425" wrap="square" tIns="91425">
              <a:noAutofit/>
            </a:bodyPr>
            <a:lstStyle/>
            <a:p>
              <a:pPr indent="-171450" lvl="0" marL="400050" marR="0" rtl="0" algn="l">
                <a:lnSpc>
                  <a:spcPct val="90000"/>
                </a:lnSpc>
                <a:spcBef>
                  <a:spcPts val="0"/>
                </a:spcBef>
                <a:spcAft>
                  <a:spcPts val="0"/>
                </a:spcAft>
                <a:buClr>
                  <a:schemeClr val="dk1"/>
                </a:buClr>
                <a:buSzPts val="1200"/>
                <a:buFont typeface="Arial"/>
                <a:buChar char="•"/>
              </a:pPr>
              <a:r>
                <a:rPr b="0" i="0" lang="vi" sz="1200" u="none" cap="none" strike="noStrike">
                  <a:solidFill>
                    <a:schemeClr val="dk1"/>
                  </a:solidFill>
                  <a:latin typeface="Manrope"/>
                  <a:ea typeface="Manrope"/>
                  <a:cs typeface="Manrope"/>
                  <a:sym typeface="Manrope"/>
                </a:rPr>
                <a:t>Function Coverage</a:t>
              </a:r>
              <a:endParaRPr/>
            </a:p>
            <a:p>
              <a:pPr indent="-171450" lvl="0" marL="400050" marR="0" rtl="0" algn="l">
                <a:lnSpc>
                  <a:spcPct val="90000"/>
                </a:lnSpc>
                <a:spcBef>
                  <a:spcPts val="1000"/>
                </a:spcBef>
                <a:spcAft>
                  <a:spcPts val="0"/>
                </a:spcAft>
                <a:buClr>
                  <a:schemeClr val="dk1"/>
                </a:buClr>
                <a:buSzPts val="1200"/>
                <a:buFont typeface="Arial"/>
                <a:buChar char="•"/>
              </a:pPr>
              <a:r>
                <a:rPr b="0" i="0" lang="vi" sz="1200" u="none" cap="none" strike="noStrike">
                  <a:solidFill>
                    <a:schemeClr val="dk1"/>
                  </a:solidFill>
                  <a:latin typeface="Manrope"/>
                  <a:ea typeface="Manrope"/>
                  <a:cs typeface="Manrope"/>
                  <a:sym typeface="Manrope"/>
                </a:rPr>
                <a:t>Path Coverage</a:t>
              </a:r>
              <a:endParaRPr b="0" i="0" sz="1200" u="none" cap="none" strike="noStrike">
                <a:solidFill>
                  <a:schemeClr val="dk1"/>
                </a:solidFill>
                <a:latin typeface="Manrope"/>
                <a:ea typeface="Manrope"/>
                <a:cs typeface="Manrope"/>
                <a:sym typeface="Manrop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4294967295" type="title"/>
          </p:nvPr>
        </p:nvSpPr>
        <p:spPr>
          <a:xfrm>
            <a:off x="1028880" y="809640"/>
            <a:ext cx="6114600" cy="5616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Space Grotesk SemiBold"/>
              <a:buNone/>
            </a:pPr>
            <a:r>
              <a:rPr b="0" i="0" lang="vi" sz="3000" u="none" cap="none" strike="noStrike">
                <a:solidFill>
                  <a:schemeClr val="dk1"/>
                </a:solidFill>
                <a:latin typeface="Space Grotesk SemiBold"/>
                <a:ea typeface="Space Grotesk SemiBold"/>
                <a:cs typeface="Space Grotesk SemiBold"/>
                <a:sym typeface="Space Grotesk SemiBold"/>
              </a:rPr>
              <a:t>Line Coverage</a:t>
            </a:r>
            <a:endParaRPr b="0" i="0" sz="3000" u="none" cap="none" strike="noStrike">
              <a:solidFill>
                <a:schemeClr val="dk1"/>
              </a:solidFill>
              <a:latin typeface="Arial"/>
              <a:ea typeface="Arial"/>
              <a:cs typeface="Arial"/>
              <a:sym typeface="Arial"/>
            </a:endParaRPr>
          </a:p>
        </p:txBody>
      </p:sp>
      <p:sp>
        <p:nvSpPr>
          <p:cNvPr id="154" name="Google Shape;154;p25"/>
          <p:cNvSpPr txBox="1"/>
          <p:nvPr>
            <p:ph idx="4294967295" type="subTitle"/>
          </p:nvPr>
        </p:nvSpPr>
        <p:spPr>
          <a:xfrm>
            <a:off x="1028880" y="1327947"/>
            <a:ext cx="6114600" cy="1321814"/>
          </a:xfrm>
          <a:prstGeom prst="rect">
            <a:avLst/>
          </a:prstGeom>
          <a:noFill/>
          <a:ln>
            <a:noFill/>
          </a:ln>
        </p:spPr>
        <p:txBody>
          <a:bodyPr anchorCtr="0" anchor="t" bIns="91425" lIns="91425" spcFirstLastPara="1" rIns="91425" wrap="square" tIns="91425">
            <a:normAutofit lnSpcReduction="10000"/>
          </a:bodyPr>
          <a:lstStyle/>
          <a:p>
            <a:pPr indent="0" lvl="0" marL="228600" marR="0" rtl="0" algn="l">
              <a:lnSpc>
                <a:spcPct val="100000"/>
              </a:lnSpc>
              <a:spcBef>
                <a:spcPts val="0"/>
              </a:spcBef>
              <a:spcAft>
                <a:spcPts val="0"/>
              </a:spcAft>
              <a:buClr>
                <a:schemeClr val="dk1"/>
              </a:buClr>
              <a:buSzPts val="1400"/>
              <a:buFont typeface="Arial"/>
              <a:buNone/>
            </a:pPr>
            <a:r>
              <a:rPr b="0" i="0" lang="vi" sz="1400" u="none" cap="none" strike="noStrike">
                <a:solidFill>
                  <a:schemeClr val="dk1"/>
                </a:solidFill>
                <a:latin typeface="Manrope"/>
                <a:ea typeface="Manrope"/>
                <a:cs typeface="Manrope"/>
                <a:sym typeface="Manrope"/>
              </a:rPr>
              <a:t>Line coverage là một loại chỉ số trong code coverage, đo lường tỷ lệ các dòng mã nguồn được thực thi bởi các bài kiểm tra tự động. Cụ thể, nó cho biết bao nhiêu phần trăm các </a:t>
            </a:r>
            <a:r>
              <a:rPr b="1" i="0" lang="vi" sz="1400" u="sng" cap="none" strike="noStrike">
                <a:solidFill>
                  <a:schemeClr val="dk1"/>
                </a:solidFill>
                <a:latin typeface="Manrope"/>
                <a:ea typeface="Manrope"/>
                <a:cs typeface="Manrope"/>
                <a:sym typeface="Manrope"/>
              </a:rPr>
              <a:t>dòng</a:t>
            </a:r>
            <a:r>
              <a:rPr b="0" i="0" lang="vi" sz="1400" u="none" cap="none" strike="noStrike">
                <a:solidFill>
                  <a:schemeClr val="dk1"/>
                </a:solidFill>
                <a:latin typeface="Manrope"/>
                <a:ea typeface="Manrope"/>
                <a:cs typeface="Manrope"/>
                <a:sym typeface="Manrope"/>
              </a:rPr>
              <a:t> mã trong chương trình đã được kiểm tra.</a:t>
            </a:r>
            <a:endParaRPr/>
          </a:p>
          <a:p>
            <a:pPr indent="0" lvl="0" marL="228600" marR="0" rtl="0" algn="l">
              <a:lnSpc>
                <a:spcPct val="100000"/>
              </a:lnSpc>
              <a:spcBef>
                <a:spcPts val="1000"/>
              </a:spcBef>
              <a:spcAft>
                <a:spcPts val="0"/>
              </a:spcAft>
              <a:buClr>
                <a:srgbClr val="000000"/>
              </a:buClr>
              <a:buSzPts val="1400"/>
              <a:buFont typeface="Arial"/>
              <a:buNone/>
            </a:pPr>
            <a:r>
              <a:rPr b="0" i="0" lang="vi" sz="1400" u="none" cap="none" strike="noStrike">
                <a:solidFill>
                  <a:srgbClr val="000000"/>
                </a:solidFill>
                <a:latin typeface="Noto Sans Symbols"/>
                <a:ea typeface="Noto Sans Symbols"/>
                <a:cs typeface="Noto Sans Symbols"/>
                <a:sym typeface="Noto Sans Symbols"/>
              </a:rPr>
              <a:t>Line coverage </a:t>
            </a:r>
            <a:r>
              <a:rPr b="1" i="0" lang="vi" sz="1400" u="sng" cap="none" strike="noStrike">
                <a:solidFill>
                  <a:srgbClr val="000000"/>
                </a:solidFill>
                <a:latin typeface="Noto Sans Symbols"/>
                <a:ea typeface="Noto Sans Symbols"/>
                <a:cs typeface="Noto Sans Symbols"/>
                <a:sym typeface="Noto Sans Symbols"/>
              </a:rPr>
              <a:t>cao</a:t>
            </a:r>
            <a:r>
              <a:rPr b="0" i="0" lang="vi" sz="1400" u="none" cap="none" strike="noStrike">
                <a:solidFill>
                  <a:srgbClr val="000000"/>
                </a:solidFill>
                <a:latin typeface="Noto Sans Symbols"/>
                <a:ea typeface="Noto Sans Symbols"/>
                <a:cs typeface="Noto Sans Symbols"/>
                <a:sym typeface="Noto Sans Symbols"/>
              </a:rPr>
              <a:t> cho thấy nhiều dòng mã </a:t>
            </a:r>
            <a:r>
              <a:rPr b="1" i="0" lang="vi" sz="1400" u="sng" cap="none" strike="noStrike">
                <a:solidFill>
                  <a:srgbClr val="000000"/>
                </a:solidFill>
                <a:latin typeface="Noto Sans Symbols"/>
                <a:ea typeface="Noto Sans Symbols"/>
                <a:cs typeface="Noto Sans Symbols"/>
                <a:sym typeface="Noto Sans Symbols"/>
              </a:rPr>
              <a:t>đã được kiểm tra</a:t>
            </a:r>
            <a:r>
              <a:rPr b="0" i="0" lang="vi" sz="1400" u="none" cap="none" strike="noStrike">
                <a:solidFill>
                  <a:srgbClr val="000000"/>
                </a:solidFill>
                <a:latin typeface="Noto Sans Symbols"/>
                <a:ea typeface="Noto Sans Symbols"/>
                <a:cs typeface="Noto Sans Symbols"/>
                <a:sym typeface="Noto Sans Symbols"/>
              </a:rPr>
              <a:t>, nhưng không đảm bảo rằng tất cả các trường hợp sử dụng và điều kiện đã được kiểm tra. </a:t>
            </a:r>
            <a:endParaRPr b="0" i="0" sz="1400" u="none" cap="none" strike="noStrike">
              <a:solidFill>
                <a:srgbClr val="000000"/>
              </a:solidFill>
              <a:latin typeface="Noto Sans Symbols"/>
              <a:ea typeface="Noto Sans Symbols"/>
              <a:cs typeface="Noto Sans Symbols"/>
              <a:sym typeface="Noto Sans Symbols"/>
            </a:endParaRPr>
          </a:p>
        </p:txBody>
      </p:sp>
      <p:pic>
        <p:nvPicPr>
          <p:cNvPr descr="Line coverage" id="155" name="Google Shape;155;p25"/>
          <p:cNvPicPr preferRelativeResize="0"/>
          <p:nvPr/>
        </p:nvPicPr>
        <p:blipFill rotWithShape="1">
          <a:blip r:embed="rId3">
            <a:alphaModFix/>
          </a:blip>
          <a:srcRect b="0" l="0" r="0" t="0"/>
          <a:stretch/>
        </p:blipFill>
        <p:spPr>
          <a:xfrm>
            <a:off x="5093497" y="2826827"/>
            <a:ext cx="6592902" cy="2316673"/>
          </a:xfrm>
          <a:prstGeom prst="rect">
            <a:avLst/>
          </a:prstGeom>
          <a:noFill/>
          <a:ln>
            <a:noFill/>
          </a:ln>
        </p:spPr>
      </p:pic>
      <p:pic>
        <p:nvPicPr>
          <p:cNvPr id="156" name="Google Shape;156;p25"/>
          <p:cNvPicPr preferRelativeResize="0"/>
          <p:nvPr/>
        </p:nvPicPr>
        <p:blipFill rotWithShape="1">
          <a:blip r:embed="rId4">
            <a:alphaModFix/>
          </a:blip>
          <a:srcRect b="0" l="0" r="0" t="0"/>
          <a:stretch/>
        </p:blipFill>
        <p:spPr>
          <a:xfrm>
            <a:off x="1341120" y="3777000"/>
            <a:ext cx="3776800" cy="601614"/>
          </a:xfrm>
          <a:prstGeom prst="rect">
            <a:avLst/>
          </a:prstGeom>
          <a:noFill/>
          <a:ln>
            <a:noFill/>
          </a:ln>
        </p:spPr>
      </p:pic>
      <p:sp>
        <p:nvSpPr>
          <p:cNvPr id="157" name="Google Shape;157;p25"/>
          <p:cNvSpPr txBox="1"/>
          <p:nvPr/>
        </p:nvSpPr>
        <p:spPr>
          <a:xfrm>
            <a:off x="1282044" y="2787817"/>
            <a:ext cx="387053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vi" sz="1400" u="none" cap="none" strike="noStrike">
                <a:solidFill>
                  <a:schemeClr val="dk1"/>
                </a:solidFill>
                <a:latin typeface="Noto Sans Symbols"/>
                <a:ea typeface="Noto Sans Symbols"/>
                <a:cs typeface="Noto Sans Symbols"/>
                <a:sym typeface="Noto Sans Symbols"/>
              </a:rPr>
              <a:t>Line coverage được tính bằng cách </a:t>
            </a:r>
            <a:r>
              <a:rPr b="1" i="0" lang="vi" sz="1400" u="none" cap="none" strike="noStrike">
                <a:solidFill>
                  <a:schemeClr val="dk1"/>
                </a:solidFill>
                <a:latin typeface="Noto Sans Symbols"/>
                <a:ea typeface="Noto Sans Symbols"/>
                <a:cs typeface="Noto Sans Symbols"/>
                <a:sym typeface="Noto Sans Symbols"/>
              </a:rPr>
              <a:t>chia số dòng mã đã được thực thi cho tổng số dòng mã </a:t>
            </a:r>
            <a:r>
              <a:rPr b="0" i="0" lang="vi" sz="1400" u="none" cap="none" strike="noStrike">
                <a:solidFill>
                  <a:schemeClr val="dk1"/>
                </a:solidFill>
                <a:latin typeface="Noto Sans Symbols"/>
                <a:ea typeface="Noto Sans Symbols"/>
                <a:cs typeface="Noto Sans Symbols"/>
                <a:sym typeface="Noto Sans Symbols"/>
              </a:rPr>
              <a:t>trong</a:t>
            </a:r>
            <a:r>
              <a:rPr b="1" i="0" lang="vi" sz="1400" u="none" cap="none" strike="noStrike">
                <a:solidFill>
                  <a:schemeClr val="dk1"/>
                </a:solidFill>
                <a:latin typeface="Noto Sans Symbols"/>
                <a:ea typeface="Noto Sans Symbols"/>
                <a:cs typeface="Noto Sans Symbols"/>
                <a:sym typeface="Noto Sans Symbols"/>
              </a:rPr>
              <a:t> </a:t>
            </a:r>
            <a:r>
              <a:rPr b="0" i="0" lang="vi" sz="1400" u="none" cap="none" strike="noStrike">
                <a:solidFill>
                  <a:schemeClr val="dk1"/>
                </a:solidFill>
                <a:latin typeface="Noto Sans Symbols"/>
                <a:ea typeface="Noto Sans Symbols"/>
                <a:cs typeface="Noto Sans Symbols"/>
                <a:sym typeface="Noto Sans Symbols"/>
              </a:rPr>
              <a:t>chương trình, sau đó nhân với 100 để ra phần trăm.</a:t>
            </a:r>
            <a:endParaRPr sz="1400">
              <a:solidFill>
                <a:schemeClr val="dk1"/>
              </a:solidFill>
              <a:latin typeface="Noto Sans Symbols"/>
              <a:ea typeface="Noto Sans Symbols"/>
              <a:cs typeface="Noto Sans Symbols"/>
              <a:sym typeface="Noto Sans Symbols"/>
            </a:endParaRPr>
          </a:p>
        </p:txBody>
      </p:sp>
      <p:sp>
        <p:nvSpPr>
          <p:cNvPr id="158" name="Google Shape;158;p25"/>
          <p:cNvSpPr txBox="1"/>
          <p:nvPr/>
        </p:nvSpPr>
        <p:spPr>
          <a:xfrm>
            <a:off x="0" y="4543392"/>
            <a:ext cx="5117920"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vi" sz="1300">
                <a:solidFill>
                  <a:srgbClr val="FF0000"/>
                </a:solidFill>
                <a:latin typeface="Noto Sans Symbols"/>
                <a:ea typeface="Noto Sans Symbols"/>
                <a:cs typeface="Noto Sans Symbols"/>
                <a:sym typeface="Noto Sans Symbols"/>
              </a:rPr>
              <a:t>Các công cụ như JaCoCo (Java), Istanbul (JavaScript), và Coverage.py (Python) </a:t>
            </a:r>
            <a:endParaRPr i="1" sz="1300">
              <a:solidFill>
                <a:srgbClr val="FF0000"/>
              </a:solidFill>
              <a:latin typeface="Noto Sans Symbols"/>
              <a:ea typeface="Noto Sans Symbols"/>
              <a:cs typeface="Noto Sans Symbols"/>
              <a:sym typeface="Noto Sans Symbol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idx="4294967295" type="title"/>
          </p:nvPr>
        </p:nvSpPr>
        <p:spPr>
          <a:xfrm>
            <a:off x="1168920" y="792300"/>
            <a:ext cx="2568440" cy="57114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Space Grotesk SemiBold"/>
              <a:buNone/>
            </a:pPr>
            <a:r>
              <a:rPr b="0" i="0" lang="vi" sz="3000" u="none" cap="none" strike="noStrike">
                <a:solidFill>
                  <a:schemeClr val="dk1"/>
                </a:solidFill>
                <a:latin typeface="Space Grotesk SemiBold"/>
                <a:ea typeface="Space Grotesk SemiBold"/>
                <a:cs typeface="Space Grotesk SemiBold"/>
                <a:sym typeface="Space Grotesk SemiBold"/>
              </a:rPr>
              <a:t>Branch Coverage</a:t>
            </a:r>
            <a:endParaRPr b="0" i="0" sz="3000" u="none" cap="none" strike="noStrike">
              <a:solidFill>
                <a:schemeClr val="dk1"/>
              </a:solidFill>
              <a:latin typeface="Arial"/>
              <a:ea typeface="Arial"/>
              <a:cs typeface="Arial"/>
              <a:sym typeface="Arial"/>
            </a:endParaRPr>
          </a:p>
        </p:txBody>
      </p:sp>
      <p:sp>
        <p:nvSpPr>
          <p:cNvPr id="164" name="Google Shape;164;p26"/>
          <p:cNvSpPr txBox="1"/>
          <p:nvPr>
            <p:ph idx="4294967295" type="subTitle"/>
          </p:nvPr>
        </p:nvSpPr>
        <p:spPr>
          <a:xfrm>
            <a:off x="1168920" y="1363440"/>
            <a:ext cx="6674600" cy="1085120"/>
          </a:xfrm>
          <a:prstGeom prst="rect">
            <a:avLst/>
          </a:prstGeom>
          <a:noFill/>
          <a:ln>
            <a:noFill/>
          </a:ln>
        </p:spPr>
        <p:txBody>
          <a:bodyPr anchorCtr="0" anchor="t" bIns="91425" lIns="91425" spcFirstLastPara="1" rIns="91425" wrap="square" tIns="91425">
            <a:normAutofit fontScale="95696"/>
          </a:bodyPr>
          <a:lstStyle/>
          <a:p>
            <a:pPr indent="0" lvl="0" marL="228600" marR="0" rtl="0" algn="l">
              <a:lnSpc>
                <a:spcPct val="100000"/>
              </a:lnSpc>
              <a:spcBef>
                <a:spcPts val="0"/>
              </a:spcBef>
              <a:spcAft>
                <a:spcPts val="0"/>
              </a:spcAft>
              <a:buClr>
                <a:srgbClr val="000000"/>
              </a:buClr>
              <a:buSzPct val="100000"/>
              <a:buFont typeface="Arial"/>
              <a:buNone/>
            </a:pPr>
            <a:r>
              <a:rPr b="0" i="0" lang="vi" sz="1400" u="none" cap="none" strike="noStrike">
                <a:solidFill>
                  <a:srgbClr val="000000"/>
                </a:solidFill>
                <a:latin typeface="Noto Sans Symbols"/>
                <a:ea typeface="Noto Sans Symbols"/>
                <a:cs typeface="Noto Sans Symbols"/>
                <a:sym typeface="Noto Sans Symbols"/>
              </a:rPr>
              <a:t>Branch coverage là một loại chỉ số trong code coverage, đo lường tỷ lệ các nhánh trong mã nguồn được kiểm tra bởi các bài kiểm tra tự động. Đảm bảo rằng tất cả các </a:t>
            </a:r>
            <a:r>
              <a:rPr b="1" i="0" lang="vi" sz="1400" u="sng" cap="none" strike="noStrike">
                <a:solidFill>
                  <a:srgbClr val="000000"/>
                </a:solidFill>
                <a:latin typeface="Noto Sans Symbols"/>
                <a:ea typeface="Noto Sans Symbols"/>
                <a:cs typeface="Noto Sans Symbols"/>
                <a:sym typeface="Noto Sans Symbols"/>
              </a:rPr>
              <a:t>nhánh</a:t>
            </a:r>
            <a:r>
              <a:rPr b="0" i="0" lang="vi" sz="1400" u="none" cap="none" strike="noStrike">
                <a:solidFill>
                  <a:srgbClr val="000000"/>
                </a:solidFill>
                <a:latin typeface="Noto Sans Symbols"/>
                <a:ea typeface="Noto Sans Symbols"/>
                <a:cs typeface="Noto Sans Symbols"/>
                <a:sym typeface="Noto Sans Symbols"/>
              </a:rPr>
              <a:t> (các điều kiện if-else, switch-case) trong mã nguồn được kiểm tra để phát hiện lỗi và đảm bảo chất lượng phần mềm.</a:t>
            </a:r>
            <a:endParaRPr b="0" i="0" sz="1400" u="none" cap="none" strike="noStrike">
              <a:solidFill>
                <a:srgbClr val="000000"/>
              </a:solidFill>
              <a:latin typeface="Noto Sans Symbols"/>
              <a:ea typeface="Noto Sans Symbols"/>
              <a:cs typeface="Noto Sans Symbols"/>
              <a:sym typeface="Noto Sans Symbols"/>
            </a:endParaRPr>
          </a:p>
        </p:txBody>
      </p:sp>
      <p:pic>
        <p:nvPicPr>
          <p:cNvPr id="165" name="Google Shape;165;p26"/>
          <p:cNvPicPr preferRelativeResize="0"/>
          <p:nvPr/>
        </p:nvPicPr>
        <p:blipFill rotWithShape="1">
          <a:blip r:embed="rId3">
            <a:alphaModFix/>
          </a:blip>
          <a:srcRect b="0" l="0" r="0" t="0"/>
          <a:stretch/>
        </p:blipFill>
        <p:spPr>
          <a:xfrm>
            <a:off x="-334760" y="4556760"/>
            <a:ext cx="836640" cy="920160"/>
          </a:xfrm>
          <a:prstGeom prst="rect">
            <a:avLst/>
          </a:prstGeom>
          <a:noFill/>
          <a:ln>
            <a:noFill/>
          </a:ln>
        </p:spPr>
      </p:pic>
      <p:sp>
        <p:nvSpPr>
          <p:cNvPr id="166" name="Google Shape;166;p26"/>
          <p:cNvSpPr txBox="1"/>
          <p:nvPr/>
        </p:nvSpPr>
        <p:spPr>
          <a:xfrm>
            <a:off x="1168920" y="2359120"/>
            <a:ext cx="6674600" cy="660580"/>
          </a:xfrm>
          <a:prstGeom prst="rect">
            <a:avLst/>
          </a:prstGeom>
          <a:noFill/>
          <a:ln>
            <a:noFill/>
          </a:ln>
        </p:spPr>
        <p:txBody>
          <a:bodyPr anchorCtr="0" anchor="t" bIns="91425" lIns="91425" spcFirstLastPara="1" rIns="91425" wrap="square" tIns="91425">
            <a:normAutofit fontScale="95696"/>
          </a:bodyPr>
          <a:lstStyle/>
          <a:p>
            <a:pPr indent="0" lvl="0" marL="228600" marR="0" rtl="0" algn="l">
              <a:lnSpc>
                <a:spcPct val="100000"/>
              </a:lnSpc>
              <a:spcBef>
                <a:spcPts val="0"/>
              </a:spcBef>
              <a:spcAft>
                <a:spcPts val="0"/>
              </a:spcAft>
              <a:buClr>
                <a:srgbClr val="242424"/>
              </a:buClr>
              <a:buSzPct val="100000"/>
              <a:buFont typeface="Arial"/>
              <a:buNone/>
            </a:pPr>
            <a:r>
              <a:rPr b="0" i="0" lang="vi" sz="1400">
                <a:solidFill>
                  <a:srgbClr val="242424"/>
                </a:solidFill>
                <a:latin typeface="Noto Sans Symbols"/>
                <a:ea typeface="Noto Sans Symbols"/>
                <a:cs typeface="Noto Sans Symbols"/>
                <a:sym typeface="Noto Sans Symbols"/>
              </a:rPr>
              <a:t>Branch coverage </a:t>
            </a:r>
            <a:r>
              <a:rPr b="1" i="0" lang="vi" sz="1400" u="sng">
                <a:solidFill>
                  <a:srgbClr val="242424"/>
                </a:solidFill>
                <a:latin typeface="Noto Sans Symbols"/>
                <a:ea typeface="Noto Sans Symbols"/>
                <a:cs typeface="Noto Sans Symbols"/>
                <a:sym typeface="Noto Sans Symbols"/>
              </a:rPr>
              <a:t>cao</a:t>
            </a:r>
            <a:r>
              <a:rPr b="0" i="0" lang="vi" sz="1400">
                <a:solidFill>
                  <a:srgbClr val="242424"/>
                </a:solidFill>
                <a:latin typeface="Noto Sans Symbols"/>
                <a:ea typeface="Noto Sans Symbols"/>
                <a:cs typeface="Noto Sans Symbols"/>
                <a:sym typeface="Noto Sans Symbols"/>
              </a:rPr>
              <a:t> cho thấy rằng các điều kiện và nhánh trong mã </a:t>
            </a:r>
            <a:r>
              <a:rPr b="1" i="0" lang="vi" sz="1400" u="sng">
                <a:solidFill>
                  <a:srgbClr val="242424"/>
                </a:solidFill>
                <a:latin typeface="Noto Sans Symbols"/>
                <a:ea typeface="Noto Sans Symbols"/>
                <a:cs typeface="Noto Sans Symbols"/>
                <a:sym typeface="Noto Sans Symbols"/>
              </a:rPr>
              <a:t>đã được kiểm tra</a:t>
            </a:r>
            <a:r>
              <a:rPr b="0" i="0" lang="vi" sz="1400">
                <a:solidFill>
                  <a:srgbClr val="242424"/>
                </a:solidFill>
                <a:latin typeface="Noto Sans Symbols"/>
                <a:ea typeface="Noto Sans Symbols"/>
                <a:cs typeface="Noto Sans Symbols"/>
                <a:sym typeface="Noto Sans Symbols"/>
              </a:rPr>
              <a:t>, giúp phát hiện các lỗi tiềm ẩn trong các điều kiện logic.</a:t>
            </a:r>
            <a:endParaRPr sz="1400">
              <a:solidFill>
                <a:srgbClr val="000000"/>
              </a:solidFill>
              <a:latin typeface="Noto Sans Symbols"/>
              <a:ea typeface="Noto Sans Symbols"/>
              <a:cs typeface="Noto Sans Symbols"/>
              <a:sym typeface="Noto Sans Symbols"/>
            </a:endParaRPr>
          </a:p>
        </p:txBody>
      </p:sp>
      <p:sp>
        <p:nvSpPr>
          <p:cNvPr id="167" name="Google Shape;167;p26"/>
          <p:cNvSpPr txBox="1"/>
          <p:nvPr/>
        </p:nvSpPr>
        <p:spPr>
          <a:xfrm>
            <a:off x="1168920" y="4226470"/>
            <a:ext cx="6674600" cy="660580"/>
          </a:xfrm>
          <a:prstGeom prst="rect">
            <a:avLst/>
          </a:prstGeom>
          <a:noFill/>
          <a:ln>
            <a:noFill/>
          </a:ln>
        </p:spPr>
        <p:txBody>
          <a:bodyPr anchorCtr="0" anchor="t" bIns="91425" lIns="91425" spcFirstLastPara="1" rIns="91425" wrap="square" tIns="91425">
            <a:normAutofit fontScale="95696"/>
          </a:bodyPr>
          <a:lstStyle/>
          <a:p>
            <a:pPr indent="0" lvl="0" marL="228600" marR="0" rtl="0" algn="l">
              <a:lnSpc>
                <a:spcPct val="100000"/>
              </a:lnSpc>
              <a:spcBef>
                <a:spcPts val="0"/>
              </a:spcBef>
              <a:spcAft>
                <a:spcPts val="0"/>
              </a:spcAft>
              <a:buClr>
                <a:srgbClr val="FF0000"/>
              </a:buClr>
              <a:buSzPct val="100000"/>
              <a:buFont typeface="Arial"/>
              <a:buNone/>
            </a:pPr>
            <a:r>
              <a:rPr i="1" lang="vi" sz="1400">
                <a:solidFill>
                  <a:srgbClr val="FF0000"/>
                </a:solidFill>
                <a:latin typeface="Noto Sans Symbols"/>
                <a:ea typeface="Noto Sans Symbols"/>
                <a:cs typeface="Noto Sans Symbols"/>
                <a:sym typeface="Noto Sans Symbols"/>
              </a:rPr>
              <a:t>Các công cụ như JaCoCo (Java), Istanbul (JavaScript), và Coverage.py (Python)</a:t>
            </a:r>
            <a:endParaRPr i="1" sz="1400">
              <a:solidFill>
                <a:srgbClr val="FF0000"/>
              </a:solidFill>
              <a:latin typeface="Noto Sans Symbols"/>
              <a:ea typeface="Noto Sans Symbols"/>
              <a:cs typeface="Noto Sans Symbols"/>
              <a:sym typeface="Noto Sans Symbols"/>
            </a:endParaRPr>
          </a:p>
        </p:txBody>
      </p:sp>
      <p:pic>
        <p:nvPicPr>
          <p:cNvPr id="168" name="Google Shape;168;p26"/>
          <p:cNvPicPr preferRelativeResize="0"/>
          <p:nvPr/>
        </p:nvPicPr>
        <p:blipFill rotWithShape="1">
          <a:blip r:embed="rId4">
            <a:alphaModFix/>
          </a:blip>
          <a:srcRect b="0" l="0" r="0" t="0"/>
          <a:stretch/>
        </p:blipFill>
        <p:spPr>
          <a:xfrm>
            <a:off x="1038225" y="3000380"/>
            <a:ext cx="7067550" cy="123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4294967295" type="title"/>
          </p:nvPr>
        </p:nvSpPr>
        <p:spPr>
          <a:xfrm>
            <a:off x="1752480" y="1410030"/>
            <a:ext cx="5648100" cy="1161600"/>
          </a:xfrm>
          <a:prstGeom prst="rect">
            <a:avLst/>
          </a:prstGeom>
          <a:noFill/>
          <a:ln>
            <a:noFill/>
          </a:ln>
        </p:spPr>
        <p:txBody>
          <a:bodyPr anchorCtr="0" anchor="ctr"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vi" sz="5000" u="none" cap="none" strike="noStrike">
                <a:solidFill>
                  <a:schemeClr val="dk1"/>
                </a:solidFill>
                <a:latin typeface="Space Grotesk SemiBold"/>
                <a:ea typeface="Space Grotesk SemiBold"/>
                <a:cs typeface="Space Grotesk SemiBold"/>
                <a:sym typeface="Space Grotesk SemiBold"/>
              </a:rPr>
              <a:t>Function Coverage</a:t>
            </a:r>
            <a:endParaRPr b="0" i="0" sz="5000" u="none" cap="none" strike="noStrike">
              <a:solidFill>
                <a:schemeClr val="dk1"/>
              </a:solidFill>
              <a:latin typeface="Arial"/>
              <a:ea typeface="Arial"/>
              <a:cs typeface="Arial"/>
              <a:sym typeface="Arial"/>
            </a:endParaRPr>
          </a:p>
        </p:txBody>
      </p:sp>
      <p:sp>
        <p:nvSpPr>
          <p:cNvPr id="174" name="Google Shape;174;p27"/>
          <p:cNvSpPr txBox="1"/>
          <p:nvPr>
            <p:ph idx="4294967295" type="subTitle"/>
          </p:nvPr>
        </p:nvSpPr>
        <p:spPr>
          <a:xfrm>
            <a:off x="1752480" y="2857680"/>
            <a:ext cx="5648040" cy="1704160"/>
          </a:xfrm>
          <a:prstGeom prst="rect">
            <a:avLst/>
          </a:prstGeom>
          <a:noFill/>
          <a:ln>
            <a:noFill/>
          </a:ln>
        </p:spPr>
        <p:txBody>
          <a:bodyPr anchorCtr="0" anchor="t" bIns="91425" lIns="91425" spcFirstLastPara="1" rIns="91425" wrap="square" tIns="91425">
            <a:normAutofit fontScale="97835"/>
          </a:bodyPr>
          <a:lstStyle/>
          <a:p>
            <a:pPr indent="0" lvl="0" marL="228600" marR="0" rtl="0" algn="ctr">
              <a:lnSpc>
                <a:spcPct val="100000"/>
              </a:lnSpc>
              <a:spcBef>
                <a:spcPts val="0"/>
              </a:spcBef>
              <a:spcAft>
                <a:spcPts val="0"/>
              </a:spcAft>
              <a:buClr>
                <a:srgbClr val="000000"/>
              </a:buClr>
              <a:buSzPct val="100000"/>
              <a:buFont typeface="Arial"/>
              <a:buNone/>
            </a:pPr>
            <a:r>
              <a:rPr b="0" i="0" lang="vi" sz="1400" u="none" cap="none" strike="noStrike">
                <a:solidFill>
                  <a:srgbClr val="000000"/>
                </a:solidFill>
                <a:latin typeface="Noto Sans Symbols"/>
                <a:ea typeface="Noto Sans Symbols"/>
                <a:cs typeface="Noto Sans Symbols"/>
                <a:sym typeface="Noto Sans Symbols"/>
              </a:rPr>
              <a:t>Function coverage là một loại chỉ số trong code coverage, đo lường tỷ lệ các hàm hoặc phương thức trong mã nguồn được kiểm tra bởi các bài kiểm tra tự động. Function coverage được tính bằng cách chia số hàm đã được kiểm tra cho tổng số hàm trong chương trình, sau đó nhân với 100 để ra phần trăm.</a:t>
            </a:r>
            <a:endParaRPr b="0" i="0" sz="1400" u="none" cap="none" strike="noStrike">
              <a:solidFill>
                <a:srgbClr val="000000"/>
              </a:solidFill>
              <a:latin typeface="Noto Sans Symbols"/>
              <a:ea typeface="Noto Sans Symbols"/>
              <a:cs typeface="Noto Sans Symbols"/>
              <a:sym typeface="Noto Sans Symbols"/>
            </a:endParaRPr>
          </a:p>
        </p:txBody>
      </p:sp>
      <p:cxnSp>
        <p:nvCxnSpPr>
          <p:cNvPr id="175" name="Google Shape;175;p27"/>
          <p:cNvCxnSpPr/>
          <p:nvPr/>
        </p:nvCxnSpPr>
        <p:spPr>
          <a:xfrm>
            <a:off x="1960560" y="2778480"/>
            <a:ext cx="5222880" cy="36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4294967295" type="title"/>
          </p:nvPr>
        </p:nvSpPr>
        <p:spPr>
          <a:xfrm>
            <a:off x="1028880" y="809640"/>
            <a:ext cx="6114600" cy="5616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Space Grotesk SemiBold"/>
              <a:buNone/>
            </a:pPr>
            <a:r>
              <a:rPr b="0" i="0" lang="vi" sz="3000" u="none" cap="none" strike="noStrike">
                <a:solidFill>
                  <a:schemeClr val="dk1"/>
                </a:solidFill>
                <a:latin typeface="Space Grotesk SemiBold"/>
                <a:ea typeface="Space Grotesk SemiBold"/>
                <a:cs typeface="Space Grotesk SemiBold"/>
                <a:sym typeface="Space Grotesk SemiBold"/>
              </a:rPr>
              <a:t>Path Coverage</a:t>
            </a:r>
            <a:endParaRPr b="0" i="0" sz="3000" u="none" cap="none" strike="noStrike">
              <a:solidFill>
                <a:schemeClr val="dk1"/>
              </a:solidFill>
              <a:latin typeface="Arial"/>
              <a:ea typeface="Arial"/>
              <a:cs typeface="Arial"/>
              <a:sym typeface="Arial"/>
            </a:endParaRPr>
          </a:p>
        </p:txBody>
      </p:sp>
      <p:sp>
        <p:nvSpPr>
          <p:cNvPr id="181" name="Google Shape;181;p28"/>
          <p:cNvSpPr txBox="1"/>
          <p:nvPr>
            <p:ph idx="4294967295" type="subTitle"/>
          </p:nvPr>
        </p:nvSpPr>
        <p:spPr>
          <a:xfrm>
            <a:off x="1028880" y="1447920"/>
            <a:ext cx="6114600" cy="2885760"/>
          </a:xfrm>
          <a:prstGeom prst="rect">
            <a:avLst/>
          </a:prstGeom>
          <a:noFill/>
          <a:ln>
            <a:noFill/>
          </a:ln>
        </p:spPr>
        <p:txBody>
          <a:bodyPr anchorCtr="0" anchor="t" bIns="91425" lIns="91425" spcFirstLastPara="1" rIns="91425" wrap="square" tIns="91425">
            <a:normAutofit/>
          </a:bodyPr>
          <a:lstStyle/>
          <a:p>
            <a:pPr indent="0" lvl="0" marL="22860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Noto Sans Symbols"/>
                <a:ea typeface="Noto Sans Symbols"/>
                <a:cs typeface="Noto Sans Symbols"/>
                <a:sym typeface="Noto Sans Symbols"/>
              </a:rPr>
              <a:t>Path coverage là một loại chỉ số trong code coverage, đo lường tỷ lệ các đường dẫn thực thi trong mã nguồn được kiểm tra bởi các bài kiểm tra tự động. </a:t>
            </a:r>
            <a:endParaRPr/>
          </a:p>
          <a:p>
            <a:pPr indent="0" lvl="0" marL="228600" marR="0" rtl="0" algn="l">
              <a:lnSpc>
                <a:spcPct val="100000"/>
              </a:lnSpc>
              <a:spcBef>
                <a:spcPts val="1000"/>
              </a:spcBef>
              <a:spcAft>
                <a:spcPts val="0"/>
              </a:spcAft>
              <a:buClr>
                <a:srgbClr val="000000"/>
              </a:buClr>
              <a:buSzPts val="1400"/>
              <a:buFont typeface="Arial"/>
              <a:buNone/>
            </a:pPr>
            <a:r>
              <a:rPr b="0" i="0" lang="vi" sz="1400" u="none" cap="none" strike="noStrike">
                <a:solidFill>
                  <a:srgbClr val="000000"/>
                </a:solidFill>
                <a:latin typeface="Noto Sans Symbols"/>
                <a:ea typeface="Noto Sans Symbols"/>
                <a:cs typeface="Noto Sans Symbols"/>
                <a:sym typeface="Noto Sans Symbols"/>
              </a:rPr>
              <a:t>Đảm bảo rằng tất cả các đường dẫn có thể trong luồng điều khiển của chương trình được kiểm tra ít nhất một lần.</a:t>
            </a:r>
            <a:endParaRPr/>
          </a:p>
          <a:p>
            <a:pPr indent="0" lvl="0" marL="228600" marR="0" rtl="0" algn="l">
              <a:lnSpc>
                <a:spcPct val="100000"/>
              </a:lnSpc>
              <a:spcBef>
                <a:spcPts val="1000"/>
              </a:spcBef>
              <a:spcAft>
                <a:spcPts val="0"/>
              </a:spcAft>
              <a:buClr>
                <a:srgbClr val="000000"/>
              </a:buClr>
              <a:buSzPts val="1400"/>
              <a:buFont typeface="Arial"/>
              <a:buNone/>
            </a:pPr>
            <a:r>
              <a:rPr b="0" i="0" lang="vi" sz="1400" u="none" cap="none" strike="noStrike">
                <a:solidFill>
                  <a:srgbClr val="000000"/>
                </a:solidFill>
                <a:latin typeface="Noto Sans Symbols"/>
                <a:ea typeface="Noto Sans Symbols"/>
                <a:cs typeface="Noto Sans Symbols"/>
                <a:sym typeface="Noto Sans Symbols"/>
              </a:rPr>
              <a:t>Path coverage được tính bằng cách chia số đường dẫn đã được kiểm tra cho tổng số đường dẫn có thể trong chương trình, sau đó nhân với 100 để ra phần trăm.</a:t>
            </a:r>
            <a:endParaRPr/>
          </a:p>
          <a:p>
            <a:pPr indent="0" lvl="0" marL="228600" marR="0" rtl="0" algn="l">
              <a:lnSpc>
                <a:spcPct val="100000"/>
              </a:lnSpc>
              <a:spcBef>
                <a:spcPts val="1000"/>
              </a:spcBef>
              <a:spcAft>
                <a:spcPts val="0"/>
              </a:spcAft>
              <a:buClr>
                <a:schemeClr val="dk1"/>
              </a:buClr>
              <a:buSzPts val="1400"/>
              <a:buFont typeface="Arial"/>
              <a:buNone/>
            </a:pPr>
            <a:r>
              <a:t/>
            </a:r>
            <a:endParaRPr b="0" i="0" sz="14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idx="4294967295" type="title"/>
          </p:nvPr>
        </p:nvSpPr>
        <p:spPr>
          <a:xfrm>
            <a:off x="1467000" y="2400480"/>
            <a:ext cx="6219360" cy="79020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vi" sz="4000" u="none" cap="none" strike="noStrike">
                <a:solidFill>
                  <a:schemeClr val="dk1"/>
                </a:solidFill>
                <a:latin typeface="Space Grotesk SemiBold"/>
                <a:ea typeface="Space Grotesk SemiBold"/>
                <a:cs typeface="Space Grotesk SemiBold"/>
                <a:sym typeface="Space Grotesk SemiBold"/>
              </a:rPr>
              <a:t>Best Practices</a:t>
            </a:r>
            <a:endParaRPr b="0" i="0" sz="4000" u="none" cap="none" strike="noStrike">
              <a:solidFill>
                <a:schemeClr val="dk1"/>
              </a:solidFill>
              <a:latin typeface="Arial"/>
              <a:ea typeface="Arial"/>
              <a:cs typeface="Arial"/>
              <a:sym typeface="Arial"/>
            </a:endParaRPr>
          </a:p>
        </p:txBody>
      </p:sp>
      <p:sp>
        <p:nvSpPr>
          <p:cNvPr id="187" name="Google Shape;187;p29"/>
          <p:cNvSpPr txBox="1"/>
          <p:nvPr>
            <p:ph idx="4294967295" type="title"/>
          </p:nvPr>
        </p:nvSpPr>
        <p:spPr>
          <a:xfrm>
            <a:off x="3800520" y="1428840"/>
            <a:ext cx="1552320" cy="914040"/>
          </a:xfrm>
          <a:prstGeom prst="rect">
            <a:avLst/>
          </a:prstGeom>
          <a:noFill/>
          <a:ln>
            <a:noFill/>
          </a:ln>
        </p:spPr>
        <p:txBody>
          <a:bodyPr anchorCtr="0" anchor="b" bIns="91425" lIns="91425" spcFirstLastPara="1" rIns="91425" wrap="square" tIns="91425">
            <a:normAutofit fontScale="90000"/>
          </a:bodyPr>
          <a:lstStyle/>
          <a:p>
            <a:pPr indent="0" lvl="0" marL="0" marR="0" rtl="0" algn="ctr">
              <a:lnSpc>
                <a:spcPct val="100000"/>
              </a:lnSpc>
              <a:spcBef>
                <a:spcPts val="0"/>
              </a:spcBef>
              <a:spcAft>
                <a:spcPts val="0"/>
              </a:spcAft>
              <a:buClr>
                <a:schemeClr val="dk1"/>
              </a:buClr>
              <a:buSzPct val="100000"/>
              <a:buFont typeface="Space Grotesk SemiBold"/>
              <a:buNone/>
            </a:pPr>
            <a:r>
              <a:rPr b="0" i="0" lang="vi" sz="6000" u="none" cap="none" strike="noStrike">
                <a:solidFill>
                  <a:schemeClr val="dk1"/>
                </a:solidFill>
                <a:latin typeface="Space Grotesk SemiBold"/>
                <a:ea typeface="Space Grotesk SemiBold"/>
                <a:cs typeface="Space Grotesk SemiBold"/>
                <a:sym typeface="Space Grotesk SemiBold"/>
              </a:rPr>
              <a:t>02</a:t>
            </a:r>
            <a:endParaRPr b="0" i="0" sz="6000" u="none" cap="none" strike="noStrike">
              <a:solidFill>
                <a:schemeClr val="dk1"/>
              </a:solidFill>
              <a:latin typeface="Arial"/>
              <a:ea typeface="Arial"/>
              <a:cs typeface="Arial"/>
              <a:sym typeface="Arial"/>
            </a:endParaRPr>
          </a:p>
        </p:txBody>
      </p:sp>
      <p:sp>
        <p:nvSpPr>
          <p:cNvPr id="188" name="Google Shape;188;p29"/>
          <p:cNvSpPr txBox="1"/>
          <p:nvPr>
            <p:ph idx="4294967295" type="subTitle"/>
          </p:nvPr>
        </p:nvSpPr>
        <p:spPr>
          <a:xfrm>
            <a:off x="2164980" y="3188520"/>
            <a:ext cx="4814040" cy="371160"/>
          </a:xfrm>
          <a:prstGeom prst="rect">
            <a:avLst/>
          </a:prstGeom>
          <a:noFill/>
          <a:ln>
            <a:noFill/>
          </a:ln>
        </p:spPr>
        <p:txBody>
          <a:bodyPr anchorCtr="0" anchor="t" bIns="91425" lIns="91425" spcFirstLastPara="1" rIns="91425" wrap="square" tIns="91425">
            <a:noAutofit/>
          </a:bodyPr>
          <a:lstStyle/>
          <a:p>
            <a:pPr indent="0" lvl="0" marL="228600" marR="0" rtl="0" algn="ctr">
              <a:lnSpc>
                <a:spcPct val="90000"/>
              </a:lnSpc>
              <a:spcBef>
                <a:spcPts val="0"/>
              </a:spcBef>
              <a:spcAft>
                <a:spcPts val="0"/>
              </a:spcAft>
              <a:buClr>
                <a:schemeClr val="dk1"/>
              </a:buClr>
              <a:buSzPts val="1300"/>
              <a:buFont typeface="Arial"/>
              <a:buNone/>
            </a:pPr>
            <a:r>
              <a:rPr b="0" i="0" lang="vi" sz="1300" u="none" cap="none" strike="noStrike">
                <a:solidFill>
                  <a:schemeClr val="dk1"/>
                </a:solidFill>
                <a:latin typeface="Manrope"/>
                <a:ea typeface="Manrope"/>
                <a:cs typeface="Manrope"/>
                <a:sym typeface="Manrope"/>
              </a:rPr>
              <a:t>Best practice trong unit testing là những phương pháp và kỹ thuật đã được chứng minh là hiệu quả nhất để đảm bảo chất lượng và độ tin cậy của mã nguồn.</a:t>
            </a:r>
            <a:endParaRPr b="0" i="0" sz="1300" u="none" cap="none" strike="noStrike">
              <a:solidFill>
                <a:schemeClr val="dk1"/>
              </a:solidFill>
              <a:latin typeface="Manrope"/>
              <a:ea typeface="Manrope"/>
              <a:cs typeface="Manrope"/>
              <a:sym typeface="Manrope"/>
            </a:endParaRPr>
          </a:p>
        </p:txBody>
      </p:sp>
      <p:cxnSp>
        <p:nvCxnSpPr>
          <p:cNvPr id="189" name="Google Shape;189;p29"/>
          <p:cNvCxnSpPr/>
          <p:nvPr/>
        </p:nvCxnSpPr>
        <p:spPr>
          <a:xfrm>
            <a:off x="4129920" y="2341440"/>
            <a:ext cx="975600" cy="360"/>
          </a:xfrm>
          <a:prstGeom prst="straightConnector1">
            <a:avLst/>
          </a:prstGeom>
          <a:noFill/>
          <a:ln cap="flat" cmpd="sng" w="28575">
            <a:solidFill>
              <a:srgbClr val="59874A"/>
            </a:solidFill>
            <a:prstDash val="solid"/>
            <a:round/>
            <a:headEnd len="sm" w="sm" type="none"/>
            <a:tailEnd len="sm" w="sm" type="none"/>
          </a:ln>
        </p:spPr>
      </p:cxnSp>
      <p:cxnSp>
        <p:nvCxnSpPr>
          <p:cNvPr id="190" name="Google Shape;190;p29"/>
          <p:cNvCxnSpPr/>
          <p:nvPr/>
        </p:nvCxnSpPr>
        <p:spPr>
          <a:xfrm>
            <a:off x="2859840" y="3188520"/>
            <a:ext cx="3424320" cy="360"/>
          </a:xfrm>
          <a:prstGeom prst="straightConnector1">
            <a:avLst/>
          </a:prstGeom>
          <a:noFill/>
          <a:ln cap="flat" cmpd="sng" w="28575">
            <a:solidFill>
              <a:srgbClr val="59874A"/>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nvSpPr>
        <p:spPr>
          <a:xfrm>
            <a:off x="1307600" y="428575"/>
            <a:ext cx="6882900" cy="453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romanUcPeriod"/>
            </a:pPr>
            <a:r>
              <a:rPr b="1" lang="vi" sz="1800">
                <a:solidFill>
                  <a:schemeClr val="dk1"/>
                </a:solidFill>
              </a:rPr>
              <a:t>Unit test dễ bảo trì</a:t>
            </a:r>
            <a:endParaRPr b="1" sz="1800">
              <a:solidFill>
                <a:schemeClr val="dk1"/>
              </a:solidFill>
            </a:endParaRPr>
          </a:p>
          <a:p>
            <a:pPr indent="-323850" lvl="0" marL="457200" rtl="0" algn="l">
              <a:spcBef>
                <a:spcPts val="0"/>
              </a:spcBef>
              <a:spcAft>
                <a:spcPts val="0"/>
              </a:spcAft>
              <a:buClr>
                <a:schemeClr val="dk1"/>
              </a:buClr>
              <a:buSzPts val="1500"/>
              <a:buChar char="-"/>
            </a:pPr>
            <a:r>
              <a:rPr lang="vi" sz="1500">
                <a:solidFill>
                  <a:schemeClr val="dk1"/>
                </a:solidFill>
              </a:rPr>
              <a:t>Việc viết unit test nên được thiết kế sao cho dễ bảo trì, giúp cho các lập trình viên có thể dễ dàng hiểu và sửa đổi chúng trong tương lai. Tránh việc phụ thuộc vào cơ sở dữ liệu hoặc lưu trữ lâu dài, sử dụng mock dependencies để đảm bảo tính chính xác của các test.</a:t>
            </a:r>
            <a:endParaRPr sz="1800">
              <a:solidFill>
                <a:schemeClr val="dk1"/>
              </a:solidFill>
            </a:endParaRPr>
          </a:p>
          <a:p>
            <a:pPr indent="-342900" lvl="0" marL="457200" rtl="0" algn="l">
              <a:spcBef>
                <a:spcPts val="0"/>
              </a:spcBef>
              <a:spcAft>
                <a:spcPts val="0"/>
              </a:spcAft>
              <a:buClr>
                <a:schemeClr val="dk1"/>
              </a:buClr>
              <a:buSzPts val="1800"/>
              <a:buAutoNum type="romanUcPeriod"/>
            </a:pPr>
            <a:r>
              <a:rPr b="1" lang="vi" sz="1800">
                <a:solidFill>
                  <a:schemeClr val="dk1"/>
                </a:solidFill>
              </a:rPr>
              <a:t>Kiểm thử happy case và edge case</a:t>
            </a:r>
            <a:endParaRPr b="1" sz="1800">
              <a:solidFill>
                <a:schemeClr val="dk1"/>
              </a:solidFill>
            </a:endParaRPr>
          </a:p>
          <a:p>
            <a:pPr indent="-323850" lvl="0" marL="457200" rtl="0" algn="l">
              <a:spcBef>
                <a:spcPts val="0"/>
              </a:spcBef>
              <a:spcAft>
                <a:spcPts val="0"/>
              </a:spcAft>
              <a:buClr>
                <a:schemeClr val="dk1"/>
              </a:buClr>
              <a:buSzPts val="1500"/>
              <a:buChar char="-"/>
            </a:pPr>
            <a:r>
              <a:rPr lang="vi" sz="1500">
                <a:solidFill>
                  <a:schemeClr val="dk1"/>
                </a:solidFill>
              </a:rPr>
              <a:t>Cần kiểm thử không chỉ các trường hợp thành công (happy case) mà còn cả các trường hợp biên (edge case) để đảm bảo rằng ứng dụng có thể xử lý tất cả các tình huống một cách hiệu quả. Điều này giúp nâng cao độ tin cậy và giảm thiểu lỗi trong môi trường thực tế.</a:t>
            </a:r>
            <a:endParaRPr sz="1800">
              <a:solidFill>
                <a:schemeClr val="dk1"/>
              </a:solidFill>
            </a:endParaRPr>
          </a:p>
          <a:p>
            <a:pPr indent="-342900" lvl="0" marL="457200" rtl="0" algn="l">
              <a:spcBef>
                <a:spcPts val="0"/>
              </a:spcBef>
              <a:spcAft>
                <a:spcPts val="0"/>
              </a:spcAft>
              <a:buClr>
                <a:schemeClr val="dk1"/>
              </a:buClr>
              <a:buSzPts val="1800"/>
              <a:buAutoNum type="romanUcPeriod"/>
            </a:pPr>
            <a:r>
              <a:rPr b="1" lang="vi" sz="1800">
                <a:solidFill>
                  <a:schemeClr val="dk1"/>
                </a:solidFill>
              </a:rPr>
              <a:t>Tránh test trùng lặp và phụ thuộc vào implementation</a:t>
            </a:r>
            <a:endParaRPr b="1" sz="1800">
              <a:solidFill>
                <a:schemeClr val="dk1"/>
              </a:solidFill>
            </a:endParaRPr>
          </a:p>
          <a:p>
            <a:pPr indent="-323850" lvl="0" marL="457200" rtl="0" algn="l">
              <a:spcBef>
                <a:spcPts val="0"/>
              </a:spcBef>
              <a:spcAft>
                <a:spcPts val="0"/>
              </a:spcAft>
              <a:buClr>
                <a:schemeClr val="dk1"/>
              </a:buClr>
              <a:buSzPts val="1500"/>
              <a:buChar char="-"/>
            </a:pPr>
            <a:r>
              <a:rPr lang="vi" sz="1500">
                <a:solidFill>
                  <a:schemeClr val="dk1"/>
                </a:solidFill>
              </a:rPr>
              <a:t>Việc viết test trùng lặp sẽ làm giảm tính hiệu quả và dễ bảo trì của bộ test. Các lập trình viên cần đảm bảo rằng các test không phụ thuộc vào các chi tiết cài đặt cụ thể của mã nguồn, giúp cho các test vẫn còn hiệu lực ngay cả khi cấu trúc mã nguồn thay đổi.</a:t>
            </a:r>
            <a:endParaRPr sz="1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esign Inspiration for College by Slidesgo">
  <a:themeElements>
    <a:clrScheme name="Simple Light">
      <a:dk1>
        <a:srgbClr val="0D1F3D"/>
      </a:dk1>
      <a:lt1>
        <a:srgbClr val="F7F0E9"/>
      </a:lt1>
      <a:dk2>
        <a:srgbClr val="A0CE91"/>
      </a:dk2>
      <a:lt2>
        <a:srgbClr val="75C35D"/>
      </a:lt2>
      <a:accent1>
        <a:srgbClr val="59874A"/>
      </a:accent1>
      <a:accent2>
        <a:srgbClr val="454073"/>
      </a:accent2>
      <a:accent3>
        <a:srgbClr val="5A5494"/>
      </a:accent3>
      <a:accent4>
        <a:srgbClr val="7C77B3"/>
      </a:accent4>
      <a:accent5>
        <a:srgbClr val="FFFFFF"/>
      </a:accent5>
      <a:accent6>
        <a:srgbClr val="FFFFFF"/>
      </a:accent6>
      <a:hlink>
        <a:srgbClr val="0D1F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